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6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7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8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9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0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1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12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937" r:id="rId5"/>
    <p:sldMasterId id="2147483932" r:id="rId6"/>
    <p:sldMasterId id="2147483753" r:id="rId7"/>
    <p:sldMasterId id="2147484080" r:id="rId8"/>
    <p:sldMasterId id="2147483987" r:id="rId9"/>
    <p:sldMasterId id="2147483861" r:id="rId10"/>
    <p:sldMasterId id="2147483921" r:id="rId11"/>
    <p:sldMasterId id="2147484146" r:id="rId12"/>
    <p:sldMasterId id="2147483817" r:id="rId13"/>
    <p:sldMasterId id="2147483944" r:id="rId14"/>
    <p:sldMasterId id="2147484026" r:id="rId15"/>
    <p:sldMasterId id="2147484158" r:id="rId16"/>
  </p:sldMasterIdLst>
  <p:notesMasterIdLst>
    <p:notesMasterId r:id="rId40"/>
  </p:notesMasterIdLst>
  <p:handoutMasterIdLst>
    <p:handoutMasterId r:id="rId41"/>
  </p:handoutMasterIdLst>
  <p:sldIdLst>
    <p:sldId id="256" r:id="rId17"/>
    <p:sldId id="258" r:id="rId18"/>
    <p:sldId id="402" r:id="rId19"/>
    <p:sldId id="401" r:id="rId20"/>
    <p:sldId id="403" r:id="rId21"/>
    <p:sldId id="404" r:id="rId22"/>
    <p:sldId id="419" r:id="rId23"/>
    <p:sldId id="415" r:id="rId24"/>
    <p:sldId id="422" r:id="rId25"/>
    <p:sldId id="405" r:id="rId26"/>
    <p:sldId id="406" r:id="rId27"/>
    <p:sldId id="407" r:id="rId28"/>
    <p:sldId id="410" r:id="rId29"/>
    <p:sldId id="411" r:id="rId30"/>
    <p:sldId id="412" r:id="rId31"/>
    <p:sldId id="413" r:id="rId32"/>
    <p:sldId id="416" r:id="rId33"/>
    <p:sldId id="417" r:id="rId34"/>
    <p:sldId id="420" r:id="rId35"/>
    <p:sldId id="421" r:id="rId36"/>
    <p:sldId id="418" r:id="rId37"/>
    <p:sldId id="408" r:id="rId38"/>
    <p:sldId id="41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4EAE8E08-F1DD-4DDF-8783-385F181A95B3}">
          <p14:sldIdLst>
            <p14:sldId id="256"/>
            <p14:sldId id="258"/>
            <p14:sldId id="402"/>
            <p14:sldId id="401"/>
            <p14:sldId id="403"/>
            <p14:sldId id="404"/>
            <p14:sldId id="419"/>
            <p14:sldId id="415"/>
            <p14:sldId id="422"/>
            <p14:sldId id="405"/>
            <p14:sldId id="406"/>
            <p14:sldId id="407"/>
            <p14:sldId id="410"/>
            <p14:sldId id="411"/>
            <p14:sldId id="412"/>
            <p14:sldId id="413"/>
            <p14:sldId id="416"/>
            <p14:sldId id="417"/>
            <p14:sldId id="420"/>
            <p14:sldId id="421"/>
            <p14:sldId id="418"/>
            <p14:sldId id="408"/>
            <p14:sldId id="4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gel Garcia" initials="AG" lastIdx="1" clrIdx="0">
    <p:extLst>
      <p:ext uri="{19B8F6BF-5375-455C-9EA6-DF929625EA0E}">
        <p15:presenceInfo xmlns:p15="http://schemas.microsoft.com/office/powerpoint/2012/main" userId="S::agarcia@10thmagnitude.com::4311e4b8-793f-49a4-bec2-41d070db51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A63"/>
    <a:srgbClr val="404040"/>
    <a:srgbClr val="AD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BCBEB6-B5EC-2CC2-D72B-ADB213AA73BF}" v="893" dt="2021-03-30T19:37:48.911"/>
    <p1510:client id="{46D5A96C-F897-87C7-B024-C0FBFE2D90BB}" v="6" dt="2021-03-30T18:13:40.269"/>
    <p1510:client id="{9561B99F-0095-B000-C7A3-91230AD4065B}" v="9" dt="2021-03-30T16:17:41.061"/>
    <p1510:client id="{AFDF6BDC-A66F-498D-9900-EBC154C13D4C}" v="326" dt="2021-03-30T17:13:55.7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tableStyles" Target="tableStyles.xml"/><Relationship Id="rId20" Type="http://schemas.openxmlformats.org/officeDocument/2006/relationships/slide" Target="slides/slide4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Lucksanalamai" userId="S::scott.lucksanalamai@10thmagnitude.com::e4a945a6-5c1d-480a-b132-20c8b7852f0b" providerId="AD" clId="Web-{8CD3B09F-10F0-B000-C83E-E02E28AD2A28}"/>
    <pc:docChg chg="modSld">
      <pc:chgData name="Scott Lucksanalamai" userId="S::scott.lucksanalamai@10thmagnitude.com::e4a945a6-5c1d-480a-b132-20c8b7852f0b" providerId="AD" clId="Web-{8CD3B09F-10F0-B000-C83E-E02E28AD2A28}" dt="2021-03-04T02:24:08.467" v="0" actId="20577"/>
      <pc:docMkLst>
        <pc:docMk/>
      </pc:docMkLst>
      <pc:sldChg chg="modSp">
        <pc:chgData name="Scott Lucksanalamai" userId="S::scott.lucksanalamai@10thmagnitude.com::e4a945a6-5c1d-480a-b132-20c8b7852f0b" providerId="AD" clId="Web-{8CD3B09F-10F0-B000-C83E-E02E28AD2A28}" dt="2021-03-04T02:24:08.467" v="0" actId="20577"/>
        <pc:sldMkLst>
          <pc:docMk/>
          <pc:sldMk cId="883657198" sldId="408"/>
        </pc:sldMkLst>
        <pc:spChg chg="mod">
          <ac:chgData name="Scott Lucksanalamai" userId="S::scott.lucksanalamai@10thmagnitude.com::e4a945a6-5c1d-480a-b132-20c8b7852f0b" providerId="AD" clId="Web-{8CD3B09F-10F0-B000-C83E-E02E28AD2A28}" dt="2021-03-04T02:24:08.467" v="0" actId="20577"/>
          <ac:spMkLst>
            <pc:docMk/>
            <pc:sldMk cId="883657198" sldId="408"/>
            <ac:spMk id="24" creationId="{0B07CE88-FF2B-5443-8FB8-ACA08F786A7C}"/>
          </ac:spMkLst>
        </pc:spChg>
      </pc:sldChg>
    </pc:docChg>
  </pc:docChgLst>
  <pc:docChgLst>
    <pc:chgData name="Marshall Choate" userId="1cff4a3a-afde-45ce-a88a-5e925856088f" providerId="ADAL" clId="{AFDF6BDC-A66F-498D-9900-EBC154C13D4C}"/>
    <pc:docChg chg="custSel addSld delSld modSld sldOrd modSection">
      <pc:chgData name="Marshall Choate" userId="1cff4a3a-afde-45ce-a88a-5e925856088f" providerId="ADAL" clId="{AFDF6BDC-A66F-498D-9900-EBC154C13D4C}" dt="2021-03-30T17:13:55.737" v="375" actId="20577"/>
      <pc:docMkLst>
        <pc:docMk/>
      </pc:docMkLst>
      <pc:sldChg chg="modSp modAnim">
        <pc:chgData name="Marshall Choate" userId="1cff4a3a-afde-45ce-a88a-5e925856088f" providerId="ADAL" clId="{AFDF6BDC-A66F-498D-9900-EBC154C13D4C}" dt="2021-03-18T14:43:26.879" v="282" actId="20577"/>
        <pc:sldMkLst>
          <pc:docMk/>
          <pc:sldMk cId="4239540345" sldId="401"/>
        </pc:sldMkLst>
        <pc:spChg chg="mod">
          <ac:chgData name="Marshall Choate" userId="1cff4a3a-afde-45ce-a88a-5e925856088f" providerId="ADAL" clId="{AFDF6BDC-A66F-498D-9900-EBC154C13D4C}" dt="2021-03-18T14:43:26.879" v="282" actId="20577"/>
          <ac:spMkLst>
            <pc:docMk/>
            <pc:sldMk cId="4239540345" sldId="401"/>
            <ac:spMk id="24" creationId="{0B07CE88-FF2B-5443-8FB8-ACA08F786A7C}"/>
          </ac:spMkLst>
        </pc:spChg>
      </pc:sldChg>
      <pc:sldChg chg="modSp">
        <pc:chgData name="Marshall Choate" userId="1cff4a3a-afde-45ce-a88a-5e925856088f" providerId="ADAL" clId="{AFDF6BDC-A66F-498D-9900-EBC154C13D4C}" dt="2021-03-18T14:52:55.509" v="358" actId="33524"/>
        <pc:sldMkLst>
          <pc:docMk/>
          <pc:sldMk cId="1406294011" sldId="406"/>
        </pc:sldMkLst>
        <pc:spChg chg="mod">
          <ac:chgData name="Marshall Choate" userId="1cff4a3a-afde-45ce-a88a-5e925856088f" providerId="ADAL" clId="{AFDF6BDC-A66F-498D-9900-EBC154C13D4C}" dt="2021-03-18T14:52:55.509" v="358" actId="33524"/>
          <ac:spMkLst>
            <pc:docMk/>
            <pc:sldMk cId="1406294011" sldId="406"/>
            <ac:spMk id="24" creationId="{0B07CE88-FF2B-5443-8FB8-ACA08F786A7C}"/>
          </ac:spMkLst>
        </pc:spChg>
      </pc:sldChg>
      <pc:sldChg chg="addSp modSp mod">
        <pc:chgData name="Marshall Choate" userId="1cff4a3a-afde-45ce-a88a-5e925856088f" providerId="ADAL" clId="{AFDF6BDC-A66F-498D-9900-EBC154C13D4C}" dt="2021-03-18T14:45:56.029" v="305" actId="313"/>
        <pc:sldMkLst>
          <pc:docMk/>
          <pc:sldMk cId="883657198" sldId="408"/>
        </pc:sldMkLst>
        <pc:spChg chg="mod">
          <ac:chgData name="Marshall Choate" userId="1cff4a3a-afde-45ce-a88a-5e925856088f" providerId="ADAL" clId="{AFDF6BDC-A66F-498D-9900-EBC154C13D4C}" dt="2021-03-18T14:44:45.635" v="297" actId="20577"/>
          <ac:spMkLst>
            <pc:docMk/>
            <pc:sldMk cId="883657198" sldId="408"/>
            <ac:spMk id="2" creationId="{0FA77ED9-EBB9-41AF-9712-78B9575C1035}"/>
          </ac:spMkLst>
        </pc:spChg>
        <pc:spChg chg="mod">
          <ac:chgData name="Marshall Choate" userId="1cff4a3a-afde-45ce-a88a-5e925856088f" providerId="ADAL" clId="{AFDF6BDC-A66F-498D-9900-EBC154C13D4C}" dt="2021-03-18T14:45:15.422" v="299" actId="1076"/>
          <ac:spMkLst>
            <pc:docMk/>
            <pc:sldMk cId="883657198" sldId="408"/>
            <ac:spMk id="3" creationId="{1921E29C-04A9-44A6-8720-80EBD4D3071D}"/>
          </ac:spMkLst>
        </pc:spChg>
        <pc:spChg chg="add mod">
          <ac:chgData name="Marshall Choate" userId="1cff4a3a-afde-45ce-a88a-5e925856088f" providerId="ADAL" clId="{AFDF6BDC-A66F-498D-9900-EBC154C13D4C}" dt="2021-03-18T14:45:56.029" v="305" actId="313"/>
          <ac:spMkLst>
            <pc:docMk/>
            <pc:sldMk cId="883657198" sldId="408"/>
            <ac:spMk id="4" creationId="{02B243C1-0E97-4290-83BC-A4F76E079FFF}"/>
          </ac:spMkLst>
        </pc:spChg>
      </pc:sldChg>
      <pc:sldChg chg="modSp">
        <pc:chgData name="Marshall Choate" userId="1cff4a3a-afde-45ce-a88a-5e925856088f" providerId="ADAL" clId="{AFDF6BDC-A66F-498D-9900-EBC154C13D4C}" dt="2021-03-30T17:13:55.737" v="375" actId="20577"/>
        <pc:sldMkLst>
          <pc:docMk/>
          <pc:sldMk cId="3598650261" sldId="415"/>
        </pc:sldMkLst>
        <pc:spChg chg="mod">
          <ac:chgData name="Marshall Choate" userId="1cff4a3a-afde-45ce-a88a-5e925856088f" providerId="ADAL" clId="{AFDF6BDC-A66F-498D-9900-EBC154C13D4C}" dt="2021-03-30T17:13:55.737" v="375" actId="20577"/>
          <ac:spMkLst>
            <pc:docMk/>
            <pc:sldMk cId="3598650261" sldId="415"/>
            <ac:spMk id="24" creationId="{0B07CE88-FF2B-5443-8FB8-ACA08F786A7C}"/>
          </ac:spMkLst>
        </pc:spChg>
      </pc:sldChg>
      <pc:sldChg chg="modSp mod">
        <pc:chgData name="Marshall Choate" userId="1cff4a3a-afde-45ce-a88a-5e925856088f" providerId="ADAL" clId="{AFDF6BDC-A66F-498D-9900-EBC154C13D4C}" dt="2021-03-18T14:52:26.141" v="357" actId="20577"/>
        <pc:sldMkLst>
          <pc:docMk/>
          <pc:sldMk cId="117189884" sldId="416"/>
        </pc:sldMkLst>
        <pc:spChg chg="mod">
          <ac:chgData name="Marshall Choate" userId="1cff4a3a-afde-45ce-a88a-5e925856088f" providerId="ADAL" clId="{AFDF6BDC-A66F-498D-9900-EBC154C13D4C}" dt="2021-03-18T14:52:26.141" v="357" actId="20577"/>
          <ac:spMkLst>
            <pc:docMk/>
            <pc:sldMk cId="117189884" sldId="416"/>
            <ac:spMk id="14" creationId="{F4728D8A-85C0-4EAA-89D5-E1A851ABEC9F}"/>
          </ac:spMkLst>
        </pc:spChg>
      </pc:sldChg>
      <pc:sldChg chg="delSp modSp add del">
        <pc:chgData name="Marshall Choate" userId="1cff4a3a-afde-45ce-a88a-5e925856088f" providerId="ADAL" clId="{AFDF6BDC-A66F-498D-9900-EBC154C13D4C}" dt="2021-03-18T14:48:02.323" v="308" actId="478"/>
        <pc:sldMkLst>
          <pc:docMk/>
          <pc:sldMk cId="887170114" sldId="417"/>
        </pc:sldMkLst>
        <pc:picChg chg="del mod">
          <ac:chgData name="Marshall Choate" userId="1cff4a3a-afde-45ce-a88a-5e925856088f" providerId="ADAL" clId="{AFDF6BDC-A66F-498D-9900-EBC154C13D4C}" dt="2021-03-18T14:48:02.323" v="308" actId="478"/>
          <ac:picMkLst>
            <pc:docMk/>
            <pc:sldMk cId="887170114" sldId="417"/>
            <ac:picMk id="1026" creationId="{0996B2D3-22D9-4356-A3D6-7C9A872A1392}"/>
          </ac:picMkLst>
        </pc:picChg>
      </pc:sldChg>
      <pc:sldChg chg="modSp add mod ord">
        <pc:chgData name="Marshall Choate" userId="1cff4a3a-afde-45ce-a88a-5e925856088f" providerId="ADAL" clId="{AFDF6BDC-A66F-498D-9900-EBC154C13D4C}" dt="2021-03-18T14:52:15.073" v="353" actId="20577"/>
        <pc:sldMkLst>
          <pc:docMk/>
          <pc:sldMk cId="825394894" sldId="420"/>
        </pc:sldMkLst>
        <pc:spChg chg="mod">
          <ac:chgData name="Marshall Choate" userId="1cff4a3a-afde-45ce-a88a-5e925856088f" providerId="ADAL" clId="{AFDF6BDC-A66F-498D-9900-EBC154C13D4C}" dt="2021-03-18T14:52:15.073" v="353" actId="20577"/>
          <ac:spMkLst>
            <pc:docMk/>
            <pc:sldMk cId="825394894" sldId="420"/>
            <ac:spMk id="14" creationId="{F4728D8A-85C0-4EAA-89D5-E1A851ABEC9F}"/>
          </ac:spMkLst>
        </pc:spChg>
      </pc:sldChg>
      <pc:sldChg chg="add ord">
        <pc:chgData name="Marshall Choate" userId="1cff4a3a-afde-45ce-a88a-5e925856088f" providerId="ADAL" clId="{AFDF6BDC-A66F-498D-9900-EBC154C13D4C}" dt="2021-03-18T14:50:29.442" v="345"/>
        <pc:sldMkLst>
          <pc:docMk/>
          <pc:sldMk cId="2202948839" sldId="421"/>
        </pc:sldMkLst>
      </pc:sldChg>
      <pc:sldChg chg="del">
        <pc:chgData name="Marshall Choate" userId="1cff4a3a-afde-45ce-a88a-5e925856088f" providerId="ADAL" clId="{AFDF6BDC-A66F-498D-9900-EBC154C13D4C}" dt="2021-03-18T14:50:20.979" v="342"/>
        <pc:sldMkLst>
          <pc:docMk/>
          <pc:sldMk cId="2202948839" sldId="2363"/>
        </pc:sldMkLst>
      </pc:sldChg>
      <pc:sldMasterChg chg="addSldLayout modSldLayout">
        <pc:chgData name="Marshall Choate" userId="1cff4a3a-afde-45ce-a88a-5e925856088f" providerId="ADAL" clId="{AFDF6BDC-A66F-498D-9900-EBC154C13D4C}" dt="2021-03-18T14:50:21.086" v="343" actId="22"/>
        <pc:sldMasterMkLst>
          <pc:docMk/>
          <pc:sldMasterMk cId="1817768716" sldId="2147483660"/>
        </pc:sldMasterMkLst>
        <pc:sldLayoutChg chg="add mod">
          <pc:chgData name="Marshall Choate" userId="1cff4a3a-afde-45ce-a88a-5e925856088f" providerId="ADAL" clId="{AFDF6BDC-A66F-498D-9900-EBC154C13D4C}" dt="2021-03-18T14:50:21.086" v="343" actId="22"/>
          <pc:sldLayoutMkLst>
            <pc:docMk/>
            <pc:sldMasterMk cId="1817768716" sldId="2147483660"/>
            <pc:sldLayoutMk cId="1763186908" sldId="2147484177"/>
          </pc:sldLayoutMkLst>
        </pc:sldLayoutChg>
      </pc:sldMasterChg>
    </pc:docChg>
  </pc:docChgLst>
  <pc:docChgLst>
    <pc:chgData name="Marshall Choate" userId="S::mchoate@10thmagnitude.com::1cff4a3a-afde-45ce-a88a-5e925856088f" providerId="AD" clId="Web-{1DBCBEB6-B5EC-2CC2-D72B-ADB213AA73BF}"/>
    <pc:docChg chg="addSld modSld modSection">
      <pc:chgData name="Marshall Choate" userId="S::mchoate@10thmagnitude.com::1cff4a3a-afde-45ce-a88a-5e925856088f" providerId="AD" clId="Web-{1DBCBEB6-B5EC-2CC2-D72B-ADB213AA73BF}" dt="2021-03-30T19:37:48.911" v="892" actId="20577"/>
      <pc:docMkLst>
        <pc:docMk/>
      </pc:docMkLst>
      <pc:sldChg chg="modSp">
        <pc:chgData name="Marshall Choate" userId="S::mchoate@10thmagnitude.com::1cff4a3a-afde-45ce-a88a-5e925856088f" providerId="AD" clId="Web-{1DBCBEB6-B5EC-2CC2-D72B-ADB213AA73BF}" dt="2021-03-30T19:37:48.911" v="892" actId="20577"/>
        <pc:sldMkLst>
          <pc:docMk/>
          <pc:sldMk cId="3598650261" sldId="415"/>
        </pc:sldMkLst>
        <pc:spChg chg="mod">
          <ac:chgData name="Marshall Choate" userId="S::mchoate@10thmagnitude.com::1cff4a3a-afde-45ce-a88a-5e925856088f" providerId="AD" clId="Web-{1DBCBEB6-B5EC-2CC2-D72B-ADB213AA73BF}" dt="2021-03-30T19:37:48.911" v="892" actId="20577"/>
          <ac:spMkLst>
            <pc:docMk/>
            <pc:sldMk cId="3598650261" sldId="415"/>
            <ac:spMk id="24" creationId="{0B07CE88-FF2B-5443-8FB8-ACA08F786A7C}"/>
          </ac:spMkLst>
        </pc:spChg>
      </pc:sldChg>
      <pc:sldChg chg="modSp add replId">
        <pc:chgData name="Marshall Choate" userId="S::mchoate@10thmagnitude.com::1cff4a3a-afde-45ce-a88a-5e925856088f" providerId="AD" clId="Web-{1DBCBEB6-B5EC-2CC2-D72B-ADB213AA73BF}" dt="2021-03-30T17:52:13.209" v="889" actId="20577"/>
        <pc:sldMkLst>
          <pc:docMk/>
          <pc:sldMk cId="114535120" sldId="422"/>
        </pc:sldMkLst>
        <pc:spChg chg="mod">
          <ac:chgData name="Marshall Choate" userId="S::mchoate@10thmagnitude.com::1cff4a3a-afde-45ce-a88a-5e925856088f" providerId="AD" clId="Web-{1DBCBEB6-B5EC-2CC2-D72B-ADB213AA73BF}" dt="2021-03-30T17:44:08.915" v="29" actId="20577"/>
          <ac:spMkLst>
            <pc:docMk/>
            <pc:sldMk cId="114535120" sldId="422"/>
            <ac:spMk id="2" creationId="{0FA77ED9-EBB9-41AF-9712-78B9575C1035}"/>
          </ac:spMkLst>
        </pc:spChg>
        <pc:spChg chg="mod">
          <ac:chgData name="Marshall Choate" userId="S::mchoate@10thmagnitude.com::1cff4a3a-afde-45ce-a88a-5e925856088f" providerId="AD" clId="Web-{1DBCBEB6-B5EC-2CC2-D72B-ADB213AA73BF}" dt="2021-03-30T17:52:13.209" v="889" actId="20577"/>
          <ac:spMkLst>
            <pc:docMk/>
            <pc:sldMk cId="114535120" sldId="422"/>
            <ac:spMk id="24" creationId="{0B07CE88-FF2B-5443-8FB8-ACA08F786A7C}"/>
          </ac:spMkLst>
        </pc:spChg>
      </pc:sldChg>
    </pc:docChg>
  </pc:docChgLst>
  <pc:docChgLst>
    <pc:chgData name="Scott Lucksanalamai" userId="S::scott.lucksanalamai@10thmagnitude.com::e4a945a6-5c1d-480a-b132-20c8b7852f0b" providerId="AD" clId="Web-{9561B99F-0095-B000-C7A3-91230AD4065B}"/>
    <pc:docChg chg="modSld">
      <pc:chgData name="Scott Lucksanalamai" userId="S::scott.lucksanalamai@10thmagnitude.com::e4a945a6-5c1d-480a-b132-20c8b7852f0b" providerId="AD" clId="Web-{9561B99F-0095-B000-C7A3-91230AD4065B}" dt="2021-03-30T16:17:41.061" v="7" actId="1076"/>
      <pc:docMkLst>
        <pc:docMk/>
      </pc:docMkLst>
      <pc:sldChg chg="addSp delSp modSp">
        <pc:chgData name="Scott Lucksanalamai" userId="S::scott.lucksanalamai@10thmagnitude.com::e4a945a6-5c1d-480a-b132-20c8b7852f0b" providerId="AD" clId="Web-{9561B99F-0095-B000-C7A3-91230AD4065B}" dt="2021-03-30T16:17:41.061" v="7" actId="1076"/>
        <pc:sldMkLst>
          <pc:docMk/>
          <pc:sldMk cId="3979935006" sldId="419"/>
        </pc:sldMkLst>
        <pc:spChg chg="add del mod">
          <ac:chgData name="Scott Lucksanalamai" userId="S::scott.lucksanalamai@10thmagnitude.com::e4a945a6-5c1d-480a-b132-20c8b7852f0b" providerId="AD" clId="Web-{9561B99F-0095-B000-C7A3-91230AD4065B}" dt="2021-03-30T16:17:20.028" v="3"/>
          <ac:spMkLst>
            <pc:docMk/>
            <pc:sldMk cId="3979935006" sldId="419"/>
            <ac:spMk id="3" creationId="{FEA4A998-F80F-40B3-836D-7116955684BA}"/>
          </ac:spMkLst>
        </pc:spChg>
        <pc:picChg chg="add mod">
          <ac:chgData name="Scott Lucksanalamai" userId="S::scott.lucksanalamai@10thmagnitude.com::e4a945a6-5c1d-480a-b132-20c8b7852f0b" providerId="AD" clId="Web-{9561B99F-0095-B000-C7A3-91230AD4065B}" dt="2021-03-30T16:17:41.061" v="7" actId="1076"/>
          <ac:picMkLst>
            <pc:docMk/>
            <pc:sldMk cId="3979935006" sldId="419"/>
            <ac:picMk id="4" creationId="{2B5029BC-958B-402D-92AE-14C50F8C6882}"/>
          </ac:picMkLst>
        </pc:picChg>
        <pc:picChg chg="del">
          <ac:chgData name="Scott Lucksanalamai" userId="S::scott.lucksanalamai@10thmagnitude.com::e4a945a6-5c1d-480a-b132-20c8b7852f0b" providerId="AD" clId="Web-{9561B99F-0095-B000-C7A3-91230AD4065B}" dt="2021-03-30T16:17:16.231" v="0"/>
          <ac:picMkLst>
            <pc:docMk/>
            <pc:sldMk cId="3979935006" sldId="419"/>
            <ac:picMk id="5" creationId="{87DBE5B9-6FEC-4C7A-9642-1AE5A3F67CC6}"/>
          </ac:picMkLst>
        </pc:picChg>
      </pc:sldChg>
    </pc:docChg>
  </pc:docChgLst>
  <pc:docChgLst>
    <pc:chgData name="Scott Lucksanalamai" userId="S::scott.lucksanalamai@10thmagnitude.com::e4a945a6-5c1d-480a-b132-20c8b7852f0b" providerId="AD" clId="Web-{FB48B39F-A0A5-B000-C83E-EAD58FC11982}"/>
    <pc:docChg chg="delSld modSection">
      <pc:chgData name="Scott Lucksanalamai" userId="S::scott.lucksanalamai@10thmagnitude.com::e4a945a6-5c1d-480a-b132-20c8b7852f0b" providerId="AD" clId="Web-{FB48B39F-A0A5-B000-C83E-EAD58FC11982}" dt="2021-03-11T17:44:21.059" v="0"/>
      <pc:docMkLst>
        <pc:docMk/>
      </pc:docMkLst>
      <pc:sldChg chg="del">
        <pc:chgData name="Scott Lucksanalamai" userId="S::scott.lucksanalamai@10thmagnitude.com::e4a945a6-5c1d-480a-b132-20c8b7852f0b" providerId="AD" clId="Web-{FB48B39F-A0A5-B000-C83E-EAD58FC11982}" dt="2021-03-11T17:44:21.059" v="0"/>
        <pc:sldMkLst>
          <pc:docMk/>
          <pc:sldMk cId="1661919006" sldId="400"/>
        </pc:sldMkLst>
      </pc:sldChg>
    </pc:docChg>
  </pc:docChgLst>
  <pc:docChgLst>
    <pc:chgData name="Marshall Choate" userId="S::mchoate@10thmagnitude.com::1cff4a3a-afde-45ce-a88a-5e925856088f" providerId="AD" clId="Web-{027DB59F-3063-B000-C7A3-93513F8FBC41}"/>
    <pc:docChg chg="modSld">
      <pc:chgData name="Marshall Choate" userId="S::mchoate@10thmagnitude.com::1cff4a3a-afde-45ce-a88a-5e925856088f" providerId="AD" clId="Web-{027DB59F-3063-B000-C7A3-93513F8FBC41}" dt="2021-03-18T14:39:46.063" v="754" actId="20577"/>
      <pc:docMkLst>
        <pc:docMk/>
      </pc:docMkLst>
      <pc:sldChg chg="modSp">
        <pc:chgData name="Marshall Choate" userId="S::mchoate@10thmagnitude.com::1cff4a3a-afde-45ce-a88a-5e925856088f" providerId="AD" clId="Web-{027DB59F-3063-B000-C7A3-93513F8FBC41}" dt="2021-03-18T14:12:22.547" v="494" actId="20577"/>
        <pc:sldMkLst>
          <pc:docMk/>
          <pc:sldMk cId="423684786" sldId="256"/>
        </pc:sldMkLst>
        <pc:spChg chg="mod">
          <ac:chgData name="Marshall Choate" userId="S::mchoate@10thmagnitude.com::1cff4a3a-afde-45ce-a88a-5e925856088f" providerId="AD" clId="Web-{027DB59F-3063-B000-C7A3-93513F8FBC41}" dt="2021-03-18T14:12:22.547" v="494" actId="20577"/>
          <ac:spMkLst>
            <pc:docMk/>
            <pc:sldMk cId="423684786" sldId="256"/>
            <ac:spMk id="14" creationId="{F4728D8A-85C0-4EAA-89D5-E1A851ABEC9F}"/>
          </ac:spMkLst>
        </pc:spChg>
      </pc:sldChg>
      <pc:sldChg chg="modSp">
        <pc:chgData name="Marshall Choate" userId="S::mchoate@10thmagnitude.com::1cff4a3a-afde-45ce-a88a-5e925856088f" providerId="AD" clId="Web-{027DB59F-3063-B000-C7A3-93513F8FBC41}" dt="2021-03-18T14:01:41.927" v="26" actId="20577"/>
        <pc:sldMkLst>
          <pc:docMk/>
          <pc:sldMk cId="2256361200" sldId="258"/>
        </pc:sldMkLst>
        <pc:spChg chg="mod">
          <ac:chgData name="Marshall Choate" userId="S::mchoate@10thmagnitude.com::1cff4a3a-afde-45ce-a88a-5e925856088f" providerId="AD" clId="Web-{027DB59F-3063-B000-C7A3-93513F8FBC41}" dt="2021-03-18T14:01:41.927" v="26" actId="20577"/>
          <ac:spMkLst>
            <pc:docMk/>
            <pc:sldMk cId="2256361200" sldId="258"/>
            <ac:spMk id="24" creationId="{0B07CE88-FF2B-5443-8FB8-ACA08F786A7C}"/>
          </ac:spMkLst>
        </pc:spChg>
      </pc:sldChg>
      <pc:sldChg chg="modSp">
        <pc:chgData name="Marshall Choate" userId="S::mchoate@10thmagnitude.com::1cff4a3a-afde-45ce-a88a-5e925856088f" providerId="AD" clId="Web-{027DB59F-3063-B000-C7A3-93513F8FBC41}" dt="2021-03-18T14:39:46.063" v="754" actId="20577"/>
        <pc:sldMkLst>
          <pc:docMk/>
          <pc:sldMk cId="4239540345" sldId="401"/>
        </pc:sldMkLst>
        <pc:spChg chg="mod">
          <ac:chgData name="Marshall Choate" userId="S::mchoate@10thmagnitude.com::1cff4a3a-afde-45ce-a88a-5e925856088f" providerId="AD" clId="Web-{027DB59F-3063-B000-C7A3-93513F8FBC41}" dt="2021-03-18T14:39:46.063" v="754" actId="20577"/>
          <ac:spMkLst>
            <pc:docMk/>
            <pc:sldMk cId="4239540345" sldId="401"/>
            <ac:spMk id="24" creationId="{0B07CE88-FF2B-5443-8FB8-ACA08F786A7C}"/>
          </ac:spMkLst>
        </pc:spChg>
      </pc:sldChg>
      <pc:sldChg chg="modSp">
        <pc:chgData name="Marshall Choate" userId="S::mchoate@10thmagnitude.com::1cff4a3a-afde-45ce-a88a-5e925856088f" providerId="AD" clId="Web-{027DB59F-3063-B000-C7A3-93513F8FBC41}" dt="2021-03-18T14:06:37.071" v="204" actId="20577"/>
        <pc:sldMkLst>
          <pc:docMk/>
          <pc:sldMk cId="661499406" sldId="405"/>
        </pc:sldMkLst>
        <pc:spChg chg="mod">
          <ac:chgData name="Marshall Choate" userId="S::mchoate@10thmagnitude.com::1cff4a3a-afde-45ce-a88a-5e925856088f" providerId="AD" clId="Web-{027DB59F-3063-B000-C7A3-93513F8FBC41}" dt="2021-03-18T14:06:37.071" v="204" actId="20577"/>
          <ac:spMkLst>
            <pc:docMk/>
            <pc:sldMk cId="661499406" sldId="405"/>
            <ac:spMk id="14" creationId="{F4728D8A-85C0-4EAA-89D5-E1A851ABEC9F}"/>
          </ac:spMkLst>
        </pc:spChg>
      </pc:sldChg>
      <pc:sldChg chg="modSp">
        <pc:chgData name="Marshall Choate" userId="S::mchoate@10thmagnitude.com::1cff4a3a-afde-45ce-a88a-5e925856088f" providerId="AD" clId="Web-{027DB59F-3063-B000-C7A3-93513F8FBC41}" dt="2021-03-18T14:10:26.977" v="483" actId="20577"/>
        <pc:sldMkLst>
          <pc:docMk/>
          <pc:sldMk cId="1406294011" sldId="406"/>
        </pc:sldMkLst>
        <pc:spChg chg="mod">
          <ac:chgData name="Marshall Choate" userId="S::mchoate@10thmagnitude.com::1cff4a3a-afde-45ce-a88a-5e925856088f" providerId="AD" clId="Web-{027DB59F-3063-B000-C7A3-93513F8FBC41}" dt="2021-03-18T14:10:26.977" v="483" actId="20577"/>
          <ac:spMkLst>
            <pc:docMk/>
            <pc:sldMk cId="1406294011" sldId="406"/>
            <ac:spMk id="2" creationId="{0FA77ED9-EBB9-41AF-9712-78B9575C1035}"/>
          </ac:spMkLst>
        </pc:spChg>
        <pc:spChg chg="mod">
          <ac:chgData name="Marshall Choate" userId="S::mchoate@10thmagnitude.com::1cff4a3a-afde-45ce-a88a-5e925856088f" providerId="AD" clId="Web-{027DB59F-3063-B000-C7A3-93513F8FBC41}" dt="2021-03-18T14:10:23.555" v="477" actId="20577"/>
          <ac:spMkLst>
            <pc:docMk/>
            <pc:sldMk cId="1406294011" sldId="406"/>
            <ac:spMk id="24" creationId="{0B07CE88-FF2B-5443-8FB8-ACA08F786A7C}"/>
          </ac:spMkLst>
        </pc:spChg>
      </pc:sldChg>
      <pc:sldChg chg="addSp modSp">
        <pc:chgData name="Marshall Choate" userId="S::mchoate@10thmagnitude.com::1cff4a3a-afde-45ce-a88a-5e925856088f" providerId="AD" clId="Web-{027DB59F-3063-B000-C7A3-93513F8FBC41}" dt="2021-03-18T14:13:11.613" v="500" actId="1076"/>
        <pc:sldMkLst>
          <pc:docMk/>
          <pc:sldMk cId="883657198" sldId="408"/>
        </pc:sldMkLst>
        <pc:spChg chg="mod">
          <ac:chgData name="Marshall Choate" userId="S::mchoate@10thmagnitude.com::1cff4a3a-afde-45ce-a88a-5e925856088f" providerId="AD" clId="Web-{027DB59F-3063-B000-C7A3-93513F8FBC41}" dt="2021-03-18T14:11:30.731" v="492" actId="20577"/>
          <ac:spMkLst>
            <pc:docMk/>
            <pc:sldMk cId="883657198" sldId="408"/>
            <ac:spMk id="2" creationId="{0FA77ED9-EBB9-41AF-9712-78B9575C1035}"/>
          </ac:spMkLst>
        </pc:spChg>
        <pc:spChg chg="add mod">
          <ac:chgData name="Marshall Choate" userId="S::mchoate@10thmagnitude.com::1cff4a3a-afde-45ce-a88a-5e925856088f" providerId="AD" clId="Web-{027DB59F-3063-B000-C7A3-93513F8FBC41}" dt="2021-03-18T14:13:11.613" v="500" actId="1076"/>
          <ac:spMkLst>
            <pc:docMk/>
            <pc:sldMk cId="883657198" sldId="408"/>
            <ac:spMk id="3" creationId="{1921E29C-04A9-44A6-8720-80EBD4D3071D}"/>
          </ac:spMkLst>
        </pc:spChg>
      </pc:sldChg>
      <pc:sldChg chg="modSp">
        <pc:chgData name="Marshall Choate" userId="S::mchoate@10thmagnitude.com::1cff4a3a-afde-45ce-a88a-5e925856088f" providerId="AD" clId="Web-{027DB59F-3063-B000-C7A3-93513F8FBC41}" dt="2021-03-18T14:17:16.410" v="545" actId="20577"/>
        <pc:sldMkLst>
          <pc:docMk/>
          <pc:sldMk cId="3598650261" sldId="415"/>
        </pc:sldMkLst>
        <pc:spChg chg="mod">
          <ac:chgData name="Marshall Choate" userId="S::mchoate@10thmagnitude.com::1cff4a3a-afde-45ce-a88a-5e925856088f" providerId="AD" clId="Web-{027DB59F-3063-B000-C7A3-93513F8FBC41}" dt="2021-03-18T14:17:16.410" v="545" actId="20577"/>
          <ac:spMkLst>
            <pc:docMk/>
            <pc:sldMk cId="3598650261" sldId="415"/>
            <ac:spMk id="24" creationId="{0B07CE88-FF2B-5443-8FB8-ACA08F786A7C}"/>
          </ac:spMkLst>
        </pc:spChg>
      </pc:sldChg>
      <pc:sldChg chg="modSp">
        <pc:chgData name="Marshall Choate" userId="S::mchoate@10thmagnitude.com::1cff4a3a-afde-45ce-a88a-5e925856088f" providerId="AD" clId="Web-{027DB59F-3063-B000-C7A3-93513F8FBC41}" dt="2021-03-18T14:10:54.963" v="485" actId="20577"/>
        <pc:sldMkLst>
          <pc:docMk/>
          <pc:sldMk cId="4227568463" sldId="418"/>
        </pc:sldMkLst>
        <pc:spChg chg="mod">
          <ac:chgData name="Marshall Choate" userId="S::mchoate@10thmagnitude.com::1cff4a3a-afde-45ce-a88a-5e925856088f" providerId="AD" clId="Web-{027DB59F-3063-B000-C7A3-93513F8FBC41}" dt="2021-03-18T14:10:54.963" v="485" actId="20577"/>
          <ac:spMkLst>
            <pc:docMk/>
            <pc:sldMk cId="4227568463" sldId="418"/>
            <ac:spMk id="14" creationId="{F4728D8A-85C0-4EAA-89D5-E1A851ABEC9F}"/>
          </ac:spMkLst>
        </pc:spChg>
      </pc:sldChg>
    </pc:docChg>
  </pc:docChgLst>
  <pc:docChgLst>
    <pc:chgData name="Marshall Choate" userId="S::mchoate@10thmagnitude.com::1cff4a3a-afde-45ce-a88a-5e925856088f" providerId="AD" clId="Web-{BDE22269-1F42-84CC-4844-77C73702FB5A}"/>
    <pc:docChg chg="mod modSld sldOrd">
      <pc:chgData name="Marshall Choate" userId="S::mchoate@10thmagnitude.com::1cff4a3a-afde-45ce-a88a-5e925856088f" providerId="AD" clId="Web-{BDE22269-1F42-84CC-4844-77C73702FB5A}" dt="2021-03-18T18:32:52.666" v="55" actId="20577"/>
      <pc:docMkLst>
        <pc:docMk/>
      </pc:docMkLst>
      <pc:sldChg chg="modSp">
        <pc:chgData name="Marshall Choate" userId="S::mchoate@10thmagnitude.com::1cff4a3a-afde-45ce-a88a-5e925856088f" providerId="AD" clId="Web-{BDE22269-1F42-84CC-4844-77C73702FB5A}" dt="2021-03-18T18:32:52.666" v="55" actId="20577"/>
        <pc:sldMkLst>
          <pc:docMk/>
          <pc:sldMk cId="4239540345" sldId="401"/>
        </pc:sldMkLst>
        <pc:spChg chg="mod">
          <ac:chgData name="Marshall Choate" userId="S::mchoate@10thmagnitude.com::1cff4a3a-afde-45ce-a88a-5e925856088f" providerId="AD" clId="Web-{BDE22269-1F42-84CC-4844-77C73702FB5A}" dt="2021-03-18T18:32:52.666" v="55" actId="20577"/>
          <ac:spMkLst>
            <pc:docMk/>
            <pc:sldMk cId="4239540345" sldId="401"/>
            <ac:spMk id="24" creationId="{0B07CE88-FF2B-5443-8FB8-ACA08F786A7C}"/>
          </ac:spMkLst>
        </pc:spChg>
      </pc:sldChg>
      <pc:sldChg chg="modSp">
        <pc:chgData name="Marshall Choate" userId="S::mchoate@10thmagnitude.com::1cff4a3a-afde-45ce-a88a-5e925856088f" providerId="AD" clId="Web-{BDE22269-1F42-84CC-4844-77C73702FB5A}" dt="2021-03-18T15:26:56.598" v="39" actId="20577"/>
        <pc:sldMkLst>
          <pc:docMk/>
          <pc:sldMk cId="3057203916" sldId="413"/>
        </pc:sldMkLst>
        <pc:spChg chg="mod">
          <ac:chgData name="Marshall Choate" userId="S::mchoate@10thmagnitude.com::1cff4a3a-afde-45ce-a88a-5e925856088f" providerId="AD" clId="Web-{BDE22269-1F42-84CC-4844-77C73702FB5A}" dt="2021-03-18T15:26:56.598" v="39" actId="20577"/>
          <ac:spMkLst>
            <pc:docMk/>
            <pc:sldMk cId="3057203916" sldId="413"/>
            <ac:spMk id="203" creationId="{69196E96-54B4-DD48-8E80-A6CF52595CEA}"/>
          </ac:spMkLst>
        </pc:spChg>
      </pc:sldChg>
      <pc:sldChg chg="addSp modSp addAnim modAnim">
        <pc:chgData name="Marshall Choate" userId="S::mchoate@10thmagnitude.com::1cff4a3a-afde-45ce-a88a-5e925856088f" providerId="AD" clId="Web-{BDE22269-1F42-84CC-4844-77C73702FB5A}" dt="2021-03-18T15:31:04.527" v="54" actId="1076"/>
        <pc:sldMkLst>
          <pc:docMk/>
          <pc:sldMk cId="112483159" sldId="414"/>
        </pc:sldMkLst>
        <pc:picChg chg="add mod">
          <ac:chgData name="Marshall Choate" userId="S::mchoate@10thmagnitude.com::1cff4a3a-afde-45ce-a88a-5e925856088f" providerId="AD" clId="Web-{BDE22269-1F42-84CC-4844-77C73702FB5A}" dt="2021-03-18T15:31:04.527" v="54" actId="1076"/>
          <ac:picMkLst>
            <pc:docMk/>
            <pc:sldMk cId="112483159" sldId="414"/>
            <ac:picMk id="2" creationId="{AD63E976-1CB3-465B-9C5C-C6B142B7CFA3}"/>
          </ac:picMkLst>
        </pc:picChg>
      </pc:sldChg>
      <pc:sldChg chg="modSp">
        <pc:chgData name="Marshall Choate" userId="S::mchoate@10thmagnitude.com::1cff4a3a-afde-45ce-a88a-5e925856088f" providerId="AD" clId="Web-{BDE22269-1F42-84CC-4844-77C73702FB5A}" dt="2021-03-18T15:25:58.909" v="25" actId="20577"/>
        <pc:sldMkLst>
          <pc:docMk/>
          <pc:sldMk cId="887170114" sldId="417"/>
        </pc:sldMkLst>
        <pc:spChg chg="mod">
          <ac:chgData name="Marshall Choate" userId="S::mchoate@10thmagnitude.com::1cff4a3a-afde-45ce-a88a-5e925856088f" providerId="AD" clId="Web-{BDE22269-1F42-84CC-4844-77C73702FB5A}" dt="2021-03-18T15:25:58.909" v="25" actId="20577"/>
          <ac:spMkLst>
            <pc:docMk/>
            <pc:sldMk cId="887170114" sldId="417"/>
            <ac:spMk id="2" creationId="{133B8C06-A445-A44D-B12D-9F155FAC95B7}"/>
          </ac:spMkLst>
        </pc:spChg>
      </pc:sldChg>
      <pc:sldChg chg="ord">
        <pc:chgData name="Marshall Choate" userId="S::mchoate@10thmagnitude.com::1cff4a3a-afde-45ce-a88a-5e925856088f" providerId="AD" clId="Web-{BDE22269-1F42-84CC-4844-77C73702FB5A}" dt="2021-03-18T14:59:21.291" v="0"/>
        <pc:sldMkLst>
          <pc:docMk/>
          <pc:sldMk cId="3979935006" sldId="419"/>
        </pc:sldMkLst>
      </pc:sldChg>
    </pc:docChg>
  </pc:docChgLst>
  <pc:docChgLst>
    <pc:chgData name="Angel Garcia" userId="S::agarcia@10thmagnitude.com::4311e4b8-793f-49a4-bec2-41d070db51b7" providerId="AD" clId="Web-{46D5A96C-F897-87C7-B024-C0FBFE2D90BB}"/>
    <pc:docChg chg="modSld">
      <pc:chgData name="Angel Garcia" userId="S::agarcia@10thmagnitude.com::4311e4b8-793f-49a4-bec2-41d070db51b7" providerId="AD" clId="Web-{46D5A96C-F897-87C7-B024-C0FBFE2D90BB}" dt="2021-03-30T18:13:39.769" v="4" actId="20577"/>
      <pc:docMkLst>
        <pc:docMk/>
      </pc:docMkLst>
      <pc:sldChg chg="modSp">
        <pc:chgData name="Angel Garcia" userId="S::agarcia@10thmagnitude.com::4311e4b8-793f-49a4-bec2-41d070db51b7" providerId="AD" clId="Web-{46D5A96C-F897-87C7-B024-C0FBFE2D90BB}" dt="2021-03-30T18:13:39.769" v="4" actId="20577"/>
        <pc:sldMkLst>
          <pc:docMk/>
          <pc:sldMk cId="114535120" sldId="422"/>
        </pc:sldMkLst>
        <pc:spChg chg="mod">
          <ac:chgData name="Angel Garcia" userId="S::agarcia@10thmagnitude.com::4311e4b8-793f-49a4-bec2-41d070db51b7" providerId="AD" clId="Web-{46D5A96C-F897-87C7-B024-C0FBFE2D90BB}" dt="2021-03-30T18:13:39.769" v="4" actId="20577"/>
          <ac:spMkLst>
            <pc:docMk/>
            <pc:sldMk cId="114535120" sldId="422"/>
            <ac:spMk id="24" creationId="{0B07CE88-FF2B-5443-8FB8-ACA08F786A7C}"/>
          </ac:spMkLst>
        </pc:spChg>
      </pc:sldChg>
    </pc:docChg>
  </pc:docChgLst>
  <pc:docChgLst>
    <pc:chgData name="Scott Lucksanalamai" userId="S::scott.lucksanalamai@10thmagnitude.com::e4a945a6-5c1d-480a-b132-20c8b7852f0b" providerId="AD" clId="Web-{6A68B19F-B0B3-B000-C83E-E2BB96C64C65}"/>
    <pc:docChg chg="addSld modSld modSection">
      <pc:chgData name="Scott Lucksanalamai" userId="S::scott.lucksanalamai@10thmagnitude.com::e4a945a6-5c1d-480a-b132-20c8b7852f0b" providerId="AD" clId="Web-{6A68B19F-B0B3-B000-C83E-E2BB96C64C65}" dt="2021-03-05T21:45:33.471" v="8" actId="1076"/>
      <pc:docMkLst>
        <pc:docMk/>
      </pc:docMkLst>
      <pc:sldChg chg="addSp delSp modSp add replId delAnim">
        <pc:chgData name="Scott Lucksanalamai" userId="S::scott.lucksanalamai@10thmagnitude.com::e4a945a6-5c1d-480a-b132-20c8b7852f0b" providerId="AD" clId="Web-{6A68B19F-B0B3-B000-C83E-E2BB96C64C65}" dt="2021-03-05T21:45:33.471" v="8" actId="1076"/>
        <pc:sldMkLst>
          <pc:docMk/>
          <pc:sldMk cId="3979935006" sldId="419"/>
        </pc:sldMkLst>
        <pc:spChg chg="add del mod">
          <ac:chgData name="Scott Lucksanalamai" userId="S::scott.lucksanalamai@10thmagnitude.com::e4a945a6-5c1d-480a-b132-20c8b7852f0b" providerId="AD" clId="Web-{6A68B19F-B0B3-B000-C83E-E2BB96C64C65}" dt="2021-03-05T21:45:31.877" v="7"/>
          <ac:spMkLst>
            <pc:docMk/>
            <pc:sldMk cId="3979935006" sldId="419"/>
            <ac:spMk id="4" creationId="{770D1EF4-4E98-4E28-A567-546334164DAB}"/>
          </ac:spMkLst>
        </pc:spChg>
        <pc:spChg chg="del mod">
          <ac:chgData name="Scott Lucksanalamai" userId="S::scott.lucksanalamai@10thmagnitude.com::e4a945a6-5c1d-480a-b132-20c8b7852f0b" providerId="AD" clId="Web-{6A68B19F-B0B3-B000-C83E-E2BB96C64C65}" dt="2021-03-05T21:45:18.767" v="3"/>
          <ac:spMkLst>
            <pc:docMk/>
            <pc:sldMk cId="3979935006" sldId="419"/>
            <ac:spMk id="24" creationId="{0B07CE88-FF2B-5443-8FB8-ACA08F786A7C}"/>
          </ac:spMkLst>
        </pc:spChg>
        <pc:picChg chg="add mod">
          <ac:chgData name="Scott Lucksanalamai" userId="S::scott.lucksanalamai@10thmagnitude.com::e4a945a6-5c1d-480a-b132-20c8b7852f0b" providerId="AD" clId="Web-{6A68B19F-B0B3-B000-C83E-E2BB96C64C65}" dt="2021-03-05T21:45:33.471" v="8" actId="1076"/>
          <ac:picMkLst>
            <pc:docMk/>
            <pc:sldMk cId="3979935006" sldId="419"/>
            <ac:picMk id="5" creationId="{87DBE5B9-6FEC-4C7A-9642-1AE5A3F67CC6}"/>
          </ac:picMkLst>
        </pc:picChg>
      </pc:sldChg>
    </pc:docChg>
  </pc:docChgLst>
  <pc:docChgLst>
    <pc:chgData name="Angel Garcia" userId="S::agarcia@10thmagnitude.com::4311e4b8-793f-49a4-bec2-41d070db51b7" providerId="AD" clId="Web-{7E46AD4B-5D3A-3887-D6F1-9C978C195903}"/>
    <pc:docChg chg="">
      <pc:chgData name="Angel Garcia" userId="S::agarcia@10thmagnitude.com::4311e4b8-793f-49a4-bec2-41d070db51b7" providerId="AD" clId="Web-{7E46AD4B-5D3A-3887-D6F1-9C978C195903}" dt="2021-03-18T14:55:17.715" v="1"/>
      <pc:docMkLst>
        <pc:docMk/>
      </pc:docMkLst>
      <pc:sldChg chg="addCm delCm">
        <pc:chgData name="Angel Garcia" userId="S::agarcia@10thmagnitude.com::4311e4b8-793f-49a4-bec2-41d070db51b7" providerId="AD" clId="Web-{7E46AD4B-5D3A-3887-D6F1-9C978C195903}" dt="2021-03-18T14:55:17.715" v="1"/>
        <pc:sldMkLst>
          <pc:docMk/>
          <pc:sldMk cId="2467779953" sldId="40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E95E63-7F26-407A-8EAE-4E24EFC8B6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601A34-8488-4117-9647-EF6DFE373A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D6D48-7858-43E9-8FD6-785B5F3EB5DB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86C5-8907-4449-8561-482D2D8E48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53511-35C4-4C96-BECE-68CDFE5740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7760C-1FB0-4B63-827C-AA01CC7A85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5301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950D3-A465-4D28-80E8-E3E610607594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D5629-DE70-408F-B5B0-1497671D35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066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01AB1-CA0A-614A-919B-04C2597CF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4041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7.sv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1.png"/><Relationship Id="rId4" Type="http://schemas.openxmlformats.org/officeDocument/2006/relationships/image" Target="../media/image7.sv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2.png"/><Relationship Id="rId4" Type="http://schemas.openxmlformats.org/officeDocument/2006/relationships/image" Target="../media/image7.sv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7.sv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2.png"/><Relationship Id="rId4" Type="http://schemas.openxmlformats.org/officeDocument/2006/relationships/image" Target="../media/image7.sv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7.sv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8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0.sv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8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4.sv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8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4.sv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8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7.sv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7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7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7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.sv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.sv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6.jpe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8.emf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8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8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8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8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8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8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8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8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8.emf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emf"/><Relationship Id="rId4" Type="http://schemas.openxmlformats.org/officeDocument/2006/relationships/image" Target="../media/image7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8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8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8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sv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animal&#10;&#10;Description automatically generated">
            <a:extLst>
              <a:ext uri="{FF2B5EF4-FFF2-40B4-BE49-F238E27FC236}">
                <a16:creationId xmlns:a16="http://schemas.microsoft.com/office/drawing/2014/main" id="{0629086A-92FB-433C-B19B-6A2F0CD37A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396"/>
            <a:ext cx="12192001" cy="68593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F0EF3B-C7B0-4EF4-B31C-B1D542DBA723}"/>
              </a:ext>
            </a:extLst>
          </p:cNvPr>
          <p:cNvSpPr/>
          <p:nvPr userDrawn="1"/>
        </p:nvSpPr>
        <p:spPr>
          <a:xfrm>
            <a:off x="0" y="-1397"/>
            <a:ext cx="12191999" cy="6859395"/>
          </a:xfrm>
          <a:prstGeom prst="rect">
            <a:avLst/>
          </a:prstGeom>
          <a:gradFill>
            <a:gsLst>
              <a:gs pos="59000">
                <a:srgbClr val="000063">
                  <a:alpha val="96000"/>
                </a:srgbClr>
              </a:gs>
              <a:gs pos="25000">
                <a:srgbClr val="2C67FF">
                  <a:alpha val="0"/>
                </a:srgb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DFCCB33-CEE6-4882-A543-9373C6B5CE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884" y="514919"/>
            <a:ext cx="3442702" cy="83099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E45249-1FFB-4BF6-9809-1CFEFC1C750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40000" y="2700000"/>
            <a:ext cx="2169460" cy="0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A2AB1A-790C-442E-A86F-64F0C875F4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504" y="2772000"/>
            <a:ext cx="7272000" cy="1462088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4800"/>
              </a:spcAft>
              <a:buNone/>
              <a:defRPr sz="54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Presentation Title</a:t>
            </a:r>
            <a:endParaRPr lang="en-GB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C2E8323-7BAC-4917-94FA-39D32BADEA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848" y="6410916"/>
            <a:ext cx="2193843" cy="365125"/>
          </a:xfrm>
        </p:spPr>
        <p:txBody>
          <a:bodyPr wrap="square" lIns="36000" tIns="36000" rIns="36000" bIns="36000">
            <a:noAutofit/>
          </a:bodyPr>
          <a:lstStyle>
            <a:lvl1pPr marL="0" indent="0" algn="r">
              <a:lnSpc>
                <a:spcPct val="90000"/>
              </a:lnSpc>
              <a:buNone/>
              <a:defRPr sz="1400" b="0" cap="all" baseline="0">
                <a:solidFill>
                  <a:schemeClr val="accent3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552870C-C994-4DDB-BA98-FD0FE34615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02631" y="6410916"/>
            <a:ext cx="2399460" cy="365125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90000"/>
              </a:lnSpc>
              <a:buNone/>
              <a:defRPr sz="1400" b="0">
                <a:solidFill>
                  <a:schemeClr val="accent3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Date (e.g. 7th January 2021)</a:t>
            </a:r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007B4-0C33-4097-B232-A22B99B8D59B}"/>
              </a:ext>
            </a:extLst>
          </p:cNvPr>
          <p:cNvSpPr txBox="1"/>
          <p:nvPr userDrawn="1"/>
        </p:nvSpPr>
        <p:spPr>
          <a:xfrm>
            <a:off x="9582760" y="6416710"/>
            <a:ext cx="2456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>
                <a:solidFill>
                  <a:prstClr val="white"/>
                </a:solidFill>
                <a:cs typeface="Arial" panose="020B0604020202020204" pitchFamily="34" charset="0"/>
              </a:rPr>
              <a:t>©2021 Cognizant.</a:t>
            </a:r>
            <a:endParaRPr lang="en-US" sz="10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4620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x 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5CC79DD-5C1A-425E-A6C5-8BEF2BE49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602"/>
          <a:stretch/>
        </p:blipFill>
        <p:spPr>
          <a:xfrm>
            <a:off x="8160542" y="-342"/>
            <a:ext cx="4031459" cy="6337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3" name="Text Placeholder 11">
            <a:extLst>
              <a:ext uri="{FF2B5EF4-FFF2-40B4-BE49-F238E27FC236}">
                <a16:creationId xmlns:a16="http://schemas.microsoft.com/office/drawing/2014/main" id="{F91B669A-5DF1-4F22-8D3E-4255BECEE3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171831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1 Here</a:t>
            </a:r>
            <a:endParaRPr lang="en-GB"/>
          </a:p>
        </p:txBody>
      </p:sp>
      <p:sp>
        <p:nvSpPr>
          <p:cNvPr id="94" name="Text Placeholder 11">
            <a:extLst>
              <a:ext uri="{FF2B5EF4-FFF2-40B4-BE49-F238E27FC236}">
                <a16:creationId xmlns:a16="http://schemas.microsoft.com/office/drawing/2014/main" id="{AE5DB14F-17E5-46A2-B4BE-D12C8FDCBE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208524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95" name="Text Placeholder 11">
            <a:extLst>
              <a:ext uri="{FF2B5EF4-FFF2-40B4-BE49-F238E27FC236}">
                <a16:creationId xmlns:a16="http://schemas.microsoft.com/office/drawing/2014/main" id="{FFD039CC-8935-4888-8F08-5B2AE838972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5735" y="528447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5 Here</a:t>
            </a:r>
            <a:endParaRPr lang="en-GB"/>
          </a:p>
        </p:txBody>
      </p:sp>
      <p:sp>
        <p:nvSpPr>
          <p:cNvPr id="96" name="Text Placeholder 11">
            <a:extLst>
              <a:ext uri="{FF2B5EF4-FFF2-40B4-BE49-F238E27FC236}">
                <a16:creationId xmlns:a16="http://schemas.microsoft.com/office/drawing/2014/main" id="{33BF9439-61D8-4DD7-B31F-8700BB2B04B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5735" y="565140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97" name="Text Placeholder 11">
            <a:extLst>
              <a:ext uri="{FF2B5EF4-FFF2-40B4-BE49-F238E27FC236}">
                <a16:creationId xmlns:a16="http://schemas.microsoft.com/office/drawing/2014/main" id="{70ABFF7C-DD06-420D-8716-47CF8DDA86B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5735" y="260985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2 Here</a:t>
            </a:r>
            <a:endParaRPr lang="en-GB"/>
          </a:p>
        </p:txBody>
      </p:sp>
      <p:sp>
        <p:nvSpPr>
          <p:cNvPr id="98" name="Text Placeholder 11">
            <a:extLst>
              <a:ext uri="{FF2B5EF4-FFF2-40B4-BE49-F238E27FC236}">
                <a16:creationId xmlns:a16="http://schemas.microsoft.com/office/drawing/2014/main" id="{EDBC1799-2E69-42C2-96E8-399AF82724E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5735" y="297678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99" name="Text Placeholder 11">
            <a:extLst>
              <a:ext uri="{FF2B5EF4-FFF2-40B4-BE49-F238E27FC236}">
                <a16:creationId xmlns:a16="http://schemas.microsoft.com/office/drawing/2014/main" id="{9CB8194D-B2AB-4E9B-90E5-4F4548CF8C0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5735" y="350139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3 Here</a:t>
            </a:r>
            <a:endParaRPr lang="en-GB"/>
          </a:p>
        </p:txBody>
      </p:sp>
      <p:sp>
        <p:nvSpPr>
          <p:cNvPr id="100" name="Text Placeholder 11">
            <a:extLst>
              <a:ext uri="{FF2B5EF4-FFF2-40B4-BE49-F238E27FC236}">
                <a16:creationId xmlns:a16="http://schemas.microsoft.com/office/drawing/2014/main" id="{E3E4942E-536C-436E-AC8E-80CB94A7A9A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5735" y="386832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01" name="Text Placeholder 11">
            <a:extLst>
              <a:ext uri="{FF2B5EF4-FFF2-40B4-BE49-F238E27FC236}">
                <a16:creationId xmlns:a16="http://schemas.microsoft.com/office/drawing/2014/main" id="{4BF70F2C-E835-4B31-BB0F-3CE3BF50B6E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5735" y="439293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4 Here</a:t>
            </a:r>
            <a:endParaRPr lang="en-GB"/>
          </a:p>
        </p:txBody>
      </p:sp>
      <p:sp>
        <p:nvSpPr>
          <p:cNvPr id="102" name="Text Placeholder 11">
            <a:extLst>
              <a:ext uri="{FF2B5EF4-FFF2-40B4-BE49-F238E27FC236}">
                <a16:creationId xmlns:a16="http://schemas.microsoft.com/office/drawing/2014/main" id="{8E6D8920-BA7A-4DF7-8619-29308775169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55735" y="475986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03" name="Text Placeholder 11">
            <a:extLst>
              <a:ext uri="{FF2B5EF4-FFF2-40B4-BE49-F238E27FC236}">
                <a16:creationId xmlns:a16="http://schemas.microsoft.com/office/drawing/2014/main" id="{5D881844-BBC3-4C44-84EB-83222E9B1A9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380424" y="171831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6 Here</a:t>
            </a:r>
            <a:endParaRPr lang="en-GB"/>
          </a:p>
        </p:txBody>
      </p:sp>
      <p:sp>
        <p:nvSpPr>
          <p:cNvPr id="104" name="Text Placeholder 11">
            <a:extLst>
              <a:ext uri="{FF2B5EF4-FFF2-40B4-BE49-F238E27FC236}">
                <a16:creationId xmlns:a16="http://schemas.microsoft.com/office/drawing/2014/main" id="{85FD1A38-E393-4D4B-82B0-37B93F01D60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380424" y="208524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05" name="Text Placeholder 11">
            <a:extLst>
              <a:ext uri="{FF2B5EF4-FFF2-40B4-BE49-F238E27FC236}">
                <a16:creationId xmlns:a16="http://schemas.microsoft.com/office/drawing/2014/main" id="{008DBC3D-DA59-413C-98F5-17DBD01EAD5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380424" y="528447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10 Here</a:t>
            </a:r>
            <a:endParaRPr lang="en-GB"/>
          </a:p>
        </p:txBody>
      </p:sp>
      <p:sp>
        <p:nvSpPr>
          <p:cNvPr id="106" name="Text Placeholder 11">
            <a:extLst>
              <a:ext uri="{FF2B5EF4-FFF2-40B4-BE49-F238E27FC236}">
                <a16:creationId xmlns:a16="http://schemas.microsoft.com/office/drawing/2014/main" id="{5981B885-3915-411F-88AD-985DAB4F033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380424" y="565140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07" name="Text Placeholder 11">
            <a:extLst>
              <a:ext uri="{FF2B5EF4-FFF2-40B4-BE49-F238E27FC236}">
                <a16:creationId xmlns:a16="http://schemas.microsoft.com/office/drawing/2014/main" id="{174E5C50-62F8-492B-9B43-F30EEAFE4D01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80424" y="260985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7 Here</a:t>
            </a:r>
            <a:endParaRPr lang="en-GB"/>
          </a:p>
        </p:txBody>
      </p:sp>
      <p:sp>
        <p:nvSpPr>
          <p:cNvPr id="108" name="Text Placeholder 11">
            <a:extLst>
              <a:ext uri="{FF2B5EF4-FFF2-40B4-BE49-F238E27FC236}">
                <a16:creationId xmlns:a16="http://schemas.microsoft.com/office/drawing/2014/main" id="{5B78BFC9-5654-4730-AE9B-1D6200389B2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380424" y="297678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09" name="Text Placeholder 11">
            <a:extLst>
              <a:ext uri="{FF2B5EF4-FFF2-40B4-BE49-F238E27FC236}">
                <a16:creationId xmlns:a16="http://schemas.microsoft.com/office/drawing/2014/main" id="{90968244-F953-47ED-8D95-BCCCE97F450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80424" y="350139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8 Here</a:t>
            </a:r>
            <a:endParaRPr lang="en-GB"/>
          </a:p>
        </p:txBody>
      </p:sp>
      <p:sp>
        <p:nvSpPr>
          <p:cNvPr id="110" name="Text Placeholder 11">
            <a:extLst>
              <a:ext uri="{FF2B5EF4-FFF2-40B4-BE49-F238E27FC236}">
                <a16:creationId xmlns:a16="http://schemas.microsoft.com/office/drawing/2014/main" id="{5239759F-81F8-4A9E-85CC-9E3AB0956C1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380424" y="386832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11" name="Text Placeholder 11">
            <a:extLst>
              <a:ext uri="{FF2B5EF4-FFF2-40B4-BE49-F238E27FC236}">
                <a16:creationId xmlns:a16="http://schemas.microsoft.com/office/drawing/2014/main" id="{DFE9B3B2-41FA-4AC2-A510-3B2661B9606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380424" y="439293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9 Here</a:t>
            </a:r>
            <a:endParaRPr lang="en-GB"/>
          </a:p>
        </p:txBody>
      </p:sp>
      <p:sp>
        <p:nvSpPr>
          <p:cNvPr id="112" name="Text Placeholder 11">
            <a:extLst>
              <a:ext uri="{FF2B5EF4-FFF2-40B4-BE49-F238E27FC236}">
                <a16:creationId xmlns:a16="http://schemas.microsoft.com/office/drawing/2014/main" id="{672AB85E-46C1-4848-AFD4-69B3D3FD0786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380424" y="475986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15" name="Text Placeholder 11">
            <a:extLst>
              <a:ext uri="{FF2B5EF4-FFF2-40B4-BE49-F238E27FC236}">
                <a16:creationId xmlns:a16="http://schemas.microsoft.com/office/drawing/2014/main" id="{EBE671C6-1925-4BC0-AA55-AC4AA1621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7236978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10x Agenda</a:t>
            </a:r>
            <a:endParaRPr lang="en-GB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DEA23BA-6CB4-48FF-8131-99EBBFE30587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92649852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183"/>
          <a:stretch/>
        </p:blipFill>
        <p:spPr>
          <a:xfrm>
            <a:off x="8534400" y="-342"/>
            <a:ext cx="3657602" cy="6337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96D6C8-C54D-44B7-85F5-E6844CA70DCC}"/>
              </a:ext>
            </a:extLst>
          </p:cNvPr>
          <p:cNvGrpSpPr/>
          <p:nvPr/>
        </p:nvGrpSpPr>
        <p:grpSpPr>
          <a:xfrm>
            <a:off x="4072159" y="589356"/>
            <a:ext cx="8043641" cy="5367199"/>
            <a:chOff x="8647085" y="1712312"/>
            <a:chExt cx="15423342" cy="10291376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4230EC26-0D4F-4A4F-B2A7-8FC85EF79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47085" y="1712312"/>
              <a:ext cx="15423342" cy="1029137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BCE025-E38F-452C-AA22-03AC05B2F36B}"/>
                </a:ext>
              </a:extLst>
            </p:cNvPr>
            <p:cNvSpPr/>
            <p:nvPr/>
          </p:nvSpPr>
          <p:spPr>
            <a:xfrm>
              <a:off x="11115802" y="3761656"/>
              <a:ext cx="10369152" cy="6696744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7C9E8"/>
                </a:solidFill>
                <a:effectLst/>
                <a:uLnTx/>
                <a:uFillTx/>
                <a:latin typeface="Skyscanner Relative Book"/>
                <a:ea typeface="+mn-ea"/>
                <a:cs typeface="+mn-cs"/>
              </a:endParaRPr>
            </a:p>
          </p:txBody>
        </p:sp>
      </p:grp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0784FE7-A1B8-40F4-87B2-50C4778C320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276850" y="1607893"/>
            <a:ext cx="5562600" cy="3636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/ Laptop 1</a:t>
            </a:r>
          </a:p>
        </p:txBody>
      </p:sp>
    </p:spTree>
    <p:extLst>
      <p:ext uri="{BB962C8B-B14F-4D97-AF65-F5344CB8AC3E}">
        <p14:creationId xmlns:p14="http://schemas.microsoft.com/office/powerpoint/2010/main" val="271717445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183"/>
          <a:stretch/>
        </p:blipFill>
        <p:spPr>
          <a:xfrm>
            <a:off x="8534400" y="-342"/>
            <a:ext cx="3657602" cy="6337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/ Laptop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230EC26-0D4F-4A4F-B2A7-8FC85EF793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250" y="1483171"/>
            <a:ext cx="7123326" cy="4074746"/>
          </a:xfrm>
          <a:prstGeom prst="rect">
            <a:avLst/>
          </a:prstGeom>
          <a:effectLst>
            <a:glow rad="228600">
              <a:schemeClr val="accent5">
                <a:satMod val="175000"/>
                <a:alpha val="15000"/>
              </a:schemeClr>
            </a:glow>
          </a:effectLst>
        </p:spPr>
      </p:pic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0784FE7-A1B8-40F4-87B2-50C4778C320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152564" y="1671832"/>
            <a:ext cx="5459904" cy="3492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</p:spTree>
    <p:extLst>
      <p:ext uri="{BB962C8B-B14F-4D97-AF65-F5344CB8AC3E}">
        <p14:creationId xmlns:p14="http://schemas.microsoft.com/office/powerpoint/2010/main" val="201979944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183"/>
          <a:stretch/>
        </p:blipFill>
        <p:spPr>
          <a:xfrm>
            <a:off x="8534400" y="-342"/>
            <a:ext cx="3657602" cy="6337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/ Mobile 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AE0916-A762-442A-BBF2-E1BCCBE44A6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2170" y="440749"/>
            <a:ext cx="2724833" cy="5442200"/>
          </a:xfrm>
          <a:prstGeom prst="rect">
            <a:avLst/>
          </a:prstGeom>
          <a:effectLst/>
        </p:spPr>
      </p:pic>
      <p:sp>
        <p:nvSpPr>
          <p:cNvPr id="15" name="Picture Placeholder 20">
            <a:extLst>
              <a:ext uri="{FF2B5EF4-FFF2-40B4-BE49-F238E27FC236}">
                <a16:creationId xmlns:a16="http://schemas.microsoft.com/office/drawing/2014/main" id="{7F684356-C9FC-44C5-BC12-E1061046A40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333198" y="592039"/>
            <a:ext cx="2412465" cy="5151120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9383580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183"/>
          <a:stretch/>
        </p:blipFill>
        <p:spPr>
          <a:xfrm>
            <a:off x="8534400" y="-342"/>
            <a:ext cx="3657602" cy="6337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/ Mobile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AE0916-A762-442A-BBF2-E1BCCBE44A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264678" y="440749"/>
            <a:ext cx="2534417" cy="5442200"/>
          </a:xfrm>
          <a:prstGeom prst="rect">
            <a:avLst/>
          </a:prstGeom>
          <a:effectLst/>
        </p:spPr>
      </p:pic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645C129-0252-4F8C-BC60-DCAAE0F2E31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337243" y="659453"/>
            <a:ext cx="2383200" cy="4990460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08756513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biles 1 (x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108" r="1"/>
          <a:stretch/>
        </p:blipFill>
        <p:spPr>
          <a:xfrm>
            <a:off x="6896100" y="-342"/>
            <a:ext cx="5295902" cy="6337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073413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/ Mobiles 1 (x2)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AE0916-A762-442A-BBF2-E1BCCBE44A6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0137" y="440749"/>
            <a:ext cx="2724833" cy="5442200"/>
          </a:xfrm>
          <a:prstGeom prst="rect">
            <a:avLst/>
          </a:prstGeom>
          <a:effectLst/>
        </p:spPr>
      </p:pic>
      <p:sp>
        <p:nvSpPr>
          <p:cNvPr id="15" name="Picture Placeholder 20">
            <a:extLst>
              <a:ext uri="{FF2B5EF4-FFF2-40B4-BE49-F238E27FC236}">
                <a16:creationId xmlns:a16="http://schemas.microsoft.com/office/drawing/2014/main" id="{7F684356-C9FC-44C5-BC12-E1061046A40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771165" y="586023"/>
            <a:ext cx="2412465" cy="5151120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2CE057-B826-4E4D-8BC3-B88132299C6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4037" y="440749"/>
            <a:ext cx="2724833" cy="5442200"/>
          </a:xfrm>
          <a:prstGeom prst="rect">
            <a:avLst/>
          </a:prstGeom>
          <a:effectLst/>
        </p:spPr>
      </p:pic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CCC30564-0F30-465F-97D0-3298674E036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685065" y="586023"/>
            <a:ext cx="2412465" cy="5151120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88755415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biles 2 (x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108" r="1"/>
          <a:stretch/>
        </p:blipFill>
        <p:spPr>
          <a:xfrm>
            <a:off x="6896100" y="-342"/>
            <a:ext cx="5295902" cy="6337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073413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/ Mobiles 2 (x2)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25" name="Picture 12">
            <a:extLst>
              <a:ext uri="{FF2B5EF4-FFF2-40B4-BE49-F238E27FC236}">
                <a16:creationId xmlns:a16="http://schemas.microsoft.com/office/drawing/2014/main" id="{CB214EEE-E9ED-41FF-867B-F274CCBCEEB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12500" y="440749"/>
            <a:ext cx="2534417" cy="5442200"/>
          </a:xfrm>
          <a:prstGeom prst="rect">
            <a:avLst/>
          </a:prstGeom>
          <a:effectLst/>
        </p:spPr>
      </p:pic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A9929D4-4AAE-453A-82CB-7C2BBF92B5C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685065" y="659453"/>
            <a:ext cx="2383200" cy="4990460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7" name="Picture 12">
            <a:extLst>
              <a:ext uri="{FF2B5EF4-FFF2-40B4-BE49-F238E27FC236}">
                <a16:creationId xmlns:a16="http://schemas.microsoft.com/office/drawing/2014/main" id="{701588C7-A1E0-4A95-86A9-45931355F5C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708125" y="440749"/>
            <a:ext cx="2534417" cy="5442200"/>
          </a:xfrm>
          <a:prstGeom prst="rect">
            <a:avLst/>
          </a:prstGeom>
          <a:effectLst/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B23FA6A5-9824-4086-BB1E-4C6586D4B7C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780690" y="659453"/>
            <a:ext cx="2383200" cy="4990460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34709056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ni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51224" y="2086320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1224" y="290725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2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Monitor 1 /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44CC2FAF-36F6-48A0-AA3C-DEAE55DB55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237" t="10526" r="26256" b="19518"/>
          <a:stretch/>
        </p:blipFill>
        <p:spPr>
          <a:xfrm>
            <a:off x="797803" y="1696588"/>
            <a:ext cx="5819985" cy="4024937"/>
          </a:xfrm>
          <a:prstGeom prst="rect">
            <a:avLst/>
          </a:prstGeom>
        </p:spPr>
      </p:pic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0784FE7-A1B8-40F4-87B2-50C4778C320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98786" y="1886937"/>
            <a:ext cx="5402795" cy="2863616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</p:spTree>
    <p:extLst>
      <p:ext uri="{BB962C8B-B14F-4D97-AF65-F5344CB8AC3E}">
        <p14:creationId xmlns:p14="http://schemas.microsoft.com/office/powerpoint/2010/main" val="60131930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nit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51224" y="2086320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1224" y="290725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2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Monitor 2 /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2" name="Graphic 24">
            <a:extLst>
              <a:ext uri="{FF2B5EF4-FFF2-40B4-BE49-F238E27FC236}">
                <a16:creationId xmlns:a16="http://schemas.microsoft.com/office/drawing/2014/main" id="{3158FEC5-0E47-4F74-9956-E6F78BF31C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878" y="1544175"/>
            <a:ext cx="6041984" cy="4179054"/>
          </a:xfrm>
          <a:prstGeom prst="rect">
            <a:avLst/>
          </a:prstGeom>
          <a:effectLst>
            <a:glow rad="228600">
              <a:schemeClr val="accent5">
                <a:satMod val="175000"/>
                <a:alpha val="15000"/>
              </a:schemeClr>
            </a:glow>
          </a:effectLst>
        </p:spPr>
      </p:pic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A0DE3DA-C603-45D4-AE7F-C12C20A3D84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26689" y="1652124"/>
            <a:ext cx="5788362" cy="3384412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</p:spTree>
    <p:extLst>
      <p:ext uri="{BB962C8B-B14F-4D97-AF65-F5344CB8AC3E}">
        <p14:creationId xmlns:p14="http://schemas.microsoft.com/office/powerpoint/2010/main" val="246577397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nit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51224" y="2086320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1224" y="290725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2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Monitor 3 /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2" name="Graphic 24">
            <a:extLst>
              <a:ext uri="{FF2B5EF4-FFF2-40B4-BE49-F238E27FC236}">
                <a16:creationId xmlns:a16="http://schemas.microsoft.com/office/drawing/2014/main" id="{3158FEC5-0E47-4F74-9956-E6F78BF31C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801" y="1544175"/>
            <a:ext cx="5880137" cy="4179054"/>
          </a:xfrm>
          <a:prstGeom prst="rect">
            <a:avLst/>
          </a:prstGeom>
          <a:effectLst>
            <a:glow rad="228600">
              <a:schemeClr val="accent5">
                <a:satMod val="175000"/>
                <a:alpha val="15000"/>
              </a:schemeClr>
            </a:glow>
          </a:effectLst>
        </p:spPr>
      </p:pic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A0DE3DA-C603-45D4-AE7F-C12C20A3D84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76869" y="1645774"/>
            <a:ext cx="5688000" cy="3301485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</p:spTree>
    <p:extLst>
      <p:ext uri="{BB962C8B-B14F-4D97-AF65-F5344CB8AC3E}">
        <p14:creationId xmlns:p14="http://schemas.microsoft.com/office/powerpoint/2010/main" val="420980636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s 1 (x3)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Header / Mobiles 1 (x3)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E79A580-5CDA-427A-AB04-FFA463A4E1A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809" y="1200149"/>
            <a:ext cx="2344612" cy="4682799"/>
          </a:xfrm>
          <a:prstGeom prst="rect">
            <a:avLst/>
          </a:prstGeom>
          <a:effectLst/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B60487A-D6E7-46F2-9E57-A9F74F2A790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896322" y="1310823"/>
            <a:ext cx="2075831" cy="4432336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79988C0-7761-434A-8207-28AFB69BEA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3694" y="1200149"/>
            <a:ext cx="2344612" cy="4682799"/>
          </a:xfrm>
          <a:prstGeom prst="rect">
            <a:avLst/>
          </a:prstGeom>
          <a:effectLst/>
        </p:spPr>
      </p:pic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0134BCD3-5F31-433C-923E-7FC09179A39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043854" y="1310823"/>
            <a:ext cx="2075831" cy="4432336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D571D4E-0234-4D8B-AD2B-177FC0FD0FD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2579" y="1200149"/>
            <a:ext cx="2344612" cy="4682799"/>
          </a:xfrm>
          <a:prstGeom prst="rect">
            <a:avLst/>
          </a:prstGeom>
          <a:effectLst/>
        </p:spPr>
      </p:pic>
      <p:sp>
        <p:nvSpPr>
          <p:cNvPr id="27" name="Picture Placeholder 20">
            <a:extLst>
              <a:ext uri="{FF2B5EF4-FFF2-40B4-BE49-F238E27FC236}">
                <a16:creationId xmlns:a16="http://schemas.microsoft.com/office/drawing/2014/main" id="{23612C2B-C377-4F6F-8FC5-948103485ED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192739" y="1310823"/>
            <a:ext cx="2075831" cy="4432336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586612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Only – Single Column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0D6BC71-5FFF-4586-93D4-B8A3D4680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7AE2935-2883-487F-ADD3-C37C565CAE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747478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s 2 (x3)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Header / Mobiles 1 (x3)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9" name="Picture 12">
            <a:extLst>
              <a:ext uri="{FF2B5EF4-FFF2-40B4-BE49-F238E27FC236}">
                <a16:creationId xmlns:a16="http://schemas.microsoft.com/office/drawing/2014/main" id="{9ADCC519-BF6D-4478-816B-20B375C114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11056" y="1163908"/>
            <a:ext cx="2279229" cy="4894229"/>
          </a:xfrm>
          <a:prstGeom prst="rect">
            <a:avLst/>
          </a:prstGeom>
          <a:effectLst/>
        </p:spPr>
      </p:pic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D62D70E-366A-4035-A81E-9566A5EF939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882033" y="1365149"/>
            <a:ext cx="2137512" cy="4475985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8" name="Picture 12">
            <a:extLst>
              <a:ext uri="{FF2B5EF4-FFF2-40B4-BE49-F238E27FC236}">
                <a16:creationId xmlns:a16="http://schemas.microsoft.com/office/drawing/2014/main" id="{D2927187-E903-4C23-8687-000E8477F1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82316" y="1163908"/>
            <a:ext cx="2279229" cy="4894229"/>
          </a:xfrm>
          <a:prstGeom prst="rect">
            <a:avLst/>
          </a:prstGeom>
          <a:effectLst/>
        </p:spPr>
      </p:pic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629107B-0EEA-406A-8854-34146FE35908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153293" y="1365149"/>
            <a:ext cx="2137512" cy="4475985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30" name="Picture 12">
            <a:extLst>
              <a:ext uri="{FF2B5EF4-FFF2-40B4-BE49-F238E27FC236}">
                <a16:creationId xmlns:a16="http://schemas.microsoft.com/office/drawing/2014/main" id="{7E1391CA-1F63-4019-8C35-D0A88AC504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946686" y="1163908"/>
            <a:ext cx="2279229" cy="4894229"/>
          </a:xfrm>
          <a:prstGeom prst="rect">
            <a:avLst/>
          </a:prstGeom>
          <a:effectLst/>
        </p:spPr>
      </p:pic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9338C0C-18D3-4AFB-B5C7-8ED42247C51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17663" y="1365149"/>
            <a:ext cx="2137512" cy="4475985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03374181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183"/>
          <a:stretch/>
        </p:blipFill>
        <p:spPr>
          <a:xfrm>
            <a:off x="8534400" y="-342"/>
            <a:ext cx="3657602" cy="6337300"/>
          </a:xfrm>
          <a:prstGeom prst="rect">
            <a:avLst/>
          </a:prstGeom>
        </p:spPr>
      </p:pic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96D6C8-C54D-44B7-85F5-E6844CA70DCC}"/>
              </a:ext>
            </a:extLst>
          </p:cNvPr>
          <p:cNvGrpSpPr/>
          <p:nvPr/>
        </p:nvGrpSpPr>
        <p:grpSpPr>
          <a:xfrm>
            <a:off x="4072159" y="589356"/>
            <a:ext cx="8043641" cy="5367199"/>
            <a:chOff x="8647085" y="1712312"/>
            <a:chExt cx="15423342" cy="10291376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4230EC26-0D4F-4A4F-B2A7-8FC85EF79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47085" y="1712312"/>
              <a:ext cx="15423342" cy="1029137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BCE025-E38F-452C-AA22-03AC05B2F36B}"/>
                </a:ext>
              </a:extLst>
            </p:cNvPr>
            <p:cNvSpPr/>
            <p:nvPr/>
          </p:nvSpPr>
          <p:spPr>
            <a:xfrm>
              <a:off x="11115802" y="3761656"/>
              <a:ext cx="10369152" cy="6696744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7C9E8"/>
                </a:solidFill>
                <a:effectLst/>
                <a:uLnTx/>
                <a:uFillTx/>
                <a:latin typeface="Skyscanner Relative Book"/>
                <a:ea typeface="+mn-ea"/>
                <a:cs typeface="+mn-cs"/>
              </a:endParaRPr>
            </a:p>
          </p:txBody>
        </p:sp>
      </p:grp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0784FE7-A1B8-40F4-87B2-50C4778C320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276850" y="1607893"/>
            <a:ext cx="5562600" cy="3636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/ Laptop 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53FF5C-025C-4413-8DA8-D1226B1A4F6A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272F543-2923-4C5B-B489-F21E38AC4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471CA9-C033-4654-846C-46AD28250A5B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D661A896-370F-45A2-9D64-8F0C05A15B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E80A787-FAD9-4E7C-A7FD-355E3EF785D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F307D24-D7DC-404F-B043-57A4B1AC78F5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1627756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183"/>
          <a:stretch/>
        </p:blipFill>
        <p:spPr>
          <a:xfrm>
            <a:off x="8534400" y="-342"/>
            <a:ext cx="3657602" cy="6337300"/>
          </a:xfrm>
          <a:prstGeom prst="rect">
            <a:avLst/>
          </a:prstGeom>
        </p:spPr>
      </p:pic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/ Laptop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230EC26-0D4F-4A4F-B2A7-8FC85EF793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250" y="1483171"/>
            <a:ext cx="7123326" cy="4074746"/>
          </a:xfrm>
          <a:prstGeom prst="rect">
            <a:avLst/>
          </a:prstGeom>
          <a:effectLst>
            <a:glow rad="228600">
              <a:schemeClr val="accent5">
                <a:satMod val="175000"/>
                <a:alpha val="15000"/>
              </a:schemeClr>
            </a:glow>
          </a:effectLst>
        </p:spPr>
      </p:pic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0784FE7-A1B8-40F4-87B2-50C4778C320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152564" y="1671832"/>
            <a:ext cx="5459904" cy="3492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D50429-9BB2-4D76-92EB-06A66B9A1729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7D1FA4A-FCE0-4161-A6E8-C40B07BAA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F199AA-F30C-440E-9BB5-A4F558F39034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7546E1EC-F4CF-49C4-A184-548479972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9F0DFD7-9A41-4757-8246-77441E0DE5D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07EA91D-4715-41EB-9C0B-F7805596E745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8482555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183"/>
          <a:stretch/>
        </p:blipFill>
        <p:spPr>
          <a:xfrm>
            <a:off x="8534400" y="-342"/>
            <a:ext cx="3657602" cy="6337300"/>
          </a:xfrm>
          <a:prstGeom prst="rect">
            <a:avLst/>
          </a:prstGeom>
        </p:spPr>
      </p:pic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/ Mobile 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AE0916-A762-442A-BBF2-E1BCCBE44A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2170" y="440749"/>
            <a:ext cx="2724833" cy="5442200"/>
          </a:xfrm>
          <a:prstGeom prst="rect">
            <a:avLst/>
          </a:prstGeom>
          <a:effectLst/>
        </p:spPr>
      </p:pic>
      <p:sp>
        <p:nvSpPr>
          <p:cNvPr id="15" name="Picture Placeholder 20">
            <a:extLst>
              <a:ext uri="{FF2B5EF4-FFF2-40B4-BE49-F238E27FC236}">
                <a16:creationId xmlns:a16="http://schemas.microsoft.com/office/drawing/2014/main" id="{7F684356-C9FC-44C5-BC12-E1061046A40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333198" y="604071"/>
            <a:ext cx="2412465" cy="5151120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EBF546-B8B8-4778-A416-4DAFF2692747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DB66A9F-42A0-40D3-8F8D-F4AE86CA2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75949A-B585-4AD2-AF08-3367198613C2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45A94018-CE6B-465D-9758-A879E30766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D29F31-6553-44E8-9AD4-89411397188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ED04600-B8C0-4FEB-86F7-F9C208BCDBE7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0718930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183"/>
          <a:stretch/>
        </p:blipFill>
        <p:spPr>
          <a:xfrm>
            <a:off x="8534400" y="-342"/>
            <a:ext cx="3657602" cy="6337300"/>
          </a:xfrm>
          <a:prstGeom prst="rect">
            <a:avLst/>
          </a:prstGeom>
        </p:spPr>
      </p:pic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/ Mobile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AE0916-A762-442A-BBF2-E1BCCBE44A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64678" y="440749"/>
            <a:ext cx="2534417" cy="5442200"/>
          </a:xfrm>
          <a:prstGeom prst="rect">
            <a:avLst/>
          </a:prstGeom>
          <a:effectLst/>
        </p:spPr>
      </p:pic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645C129-0252-4F8C-BC60-DCAAE0F2E31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337243" y="659453"/>
            <a:ext cx="2383200" cy="4990460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A16B7D-1B73-4494-A4A0-E6045EA31B8C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A600618-4AEB-4E24-A81D-1C3AD7F22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5A5C07-7FD4-492F-9C5F-8F6D3D9DFB36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0982A980-5D5B-4D84-8EBB-3E75BB0FB4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524E8B-4D24-4BA7-AAEE-2272B8EE3F8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EB3F08-E8FF-4C40-8B27-D9F1FD393FD1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8193833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biles 1 (x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108" r="1"/>
          <a:stretch/>
        </p:blipFill>
        <p:spPr>
          <a:xfrm>
            <a:off x="6896100" y="-342"/>
            <a:ext cx="5295902" cy="6337300"/>
          </a:xfrm>
          <a:prstGeom prst="rect">
            <a:avLst/>
          </a:prstGeom>
        </p:spPr>
      </p:pic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073413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/ Mobiles 1 (x2)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AE0916-A762-442A-BBF2-E1BCCBE44A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0137" y="440749"/>
            <a:ext cx="2724833" cy="5442200"/>
          </a:xfrm>
          <a:prstGeom prst="rect">
            <a:avLst/>
          </a:prstGeom>
          <a:effectLst/>
        </p:spPr>
      </p:pic>
      <p:sp>
        <p:nvSpPr>
          <p:cNvPr id="15" name="Picture Placeholder 20">
            <a:extLst>
              <a:ext uri="{FF2B5EF4-FFF2-40B4-BE49-F238E27FC236}">
                <a16:creationId xmlns:a16="http://schemas.microsoft.com/office/drawing/2014/main" id="{7F684356-C9FC-44C5-BC12-E1061046A40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771165" y="604071"/>
            <a:ext cx="2412465" cy="5151120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2CE057-B826-4E4D-8BC3-B88132299C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4037" y="440749"/>
            <a:ext cx="2724833" cy="5442200"/>
          </a:xfrm>
          <a:prstGeom prst="rect">
            <a:avLst/>
          </a:prstGeom>
          <a:effectLst/>
        </p:spPr>
      </p:pic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CCC30564-0F30-465F-97D0-3298674E036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685065" y="604071"/>
            <a:ext cx="2412465" cy="5151120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EE5878-49AE-4203-9B02-75C1A7C43959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84BA3C5-8D38-42AD-B378-D450F4ADC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C59C98-93BD-4D13-B8E6-89569F815359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734F1E2C-4992-457A-B199-16AB147D66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AB15E7F-4DD5-4544-B87E-43634A6EEF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D0354F8-0381-40D0-BBB9-ED6790F848AC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9401760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biles 2 (x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108" r="1"/>
          <a:stretch/>
        </p:blipFill>
        <p:spPr>
          <a:xfrm>
            <a:off x="6896100" y="-342"/>
            <a:ext cx="5295902" cy="6337300"/>
          </a:xfrm>
          <a:prstGeom prst="rect">
            <a:avLst/>
          </a:prstGeom>
        </p:spPr>
      </p:pic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073413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/ Mobiles 2 (x2)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25" name="Picture 12">
            <a:extLst>
              <a:ext uri="{FF2B5EF4-FFF2-40B4-BE49-F238E27FC236}">
                <a16:creationId xmlns:a16="http://schemas.microsoft.com/office/drawing/2014/main" id="{CB214EEE-E9ED-41FF-867B-F274CCBCEE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612500" y="440749"/>
            <a:ext cx="2534417" cy="5442200"/>
          </a:xfrm>
          <a:prstGeom prst="rect">
            <a:avLst/>
          </a:prstGeom>
          <a:effectLst/>
        </p:spPr>
      </p:pic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A9929D4-4AAE-453A-82CB-7C2BBF92B5C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685065" y="659453"/>
            <a:ext cx="2383200" cy="4990460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7" name="Picture 12">
            <a:extLst>
              <a:ext uri="{FF2B5EF4-FFF2-40B4-BE49-F238E27FC236}">
                <a16:creationId xmlns:a16="http://schemas.microsoft.com/office/drawing/2014/main" id="{701588C7-A1E0-4A95-86A9-45931355F5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08125" y="440749"/>
            <a:ext cx="2534417" cy="5442200"/>
          </a:xfrm>
          <a:prstGeom prst="rect">
            <a:avLst/>
          </a:prstGeom>
          <a:effectLst/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B23FA6A5-9824-4086-BB1E-4C6586D4B7C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780690" y="659453"/>
            <a:ext cx="2383200" cy="4990460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F784AD-C4B5-4F58-BD65-C706E054C388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5B4C08E-FC0D-4919-8246-F9009D71C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18CF53-7C8E-4853-804C-B173F5F6C31B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AE24ECBE-2019-4CFA-A0D0-14E3CE170F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3E6EDC0-DFBD-4C91-AD3F-F1689D0D212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C416A5D-DC59-4BDF-BA0D-73B287C5D1B1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1615224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ni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51224" y="2086320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1224" y="290725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2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Monitor 1 /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44CC2FAF-36F6-48A0-AA3C-DEAE55DB5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237" t="10526" r="26256" b="19518"/>
          <a:stretch/>
        </p:blipFill>
        <p:spPr>
          <a:xfrm>
            <a:off x="797803" y="1696588"/>
            <a:ext cx="5819985" cy="4024937"/>
          </a:xfrm>
          <a:prstGeom prst="rect">
            <a:avLst/>
          </a:prstGeom>
        </p:spPr>
      </p:pic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0784FE7-A1B8-40F4-87B2-50C4778C320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98786" y="1886937"/>
            <a:ext cx="5402795" cy="2863616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85EBA4-E366-433E-A3C0-098376071809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B1F9C9-ED11-4E50-A5F8-8CAC45F75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B10FBE-1643-45BD-88E1-FA7837453420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6D55F123-BCF9-4479-A99A-20083E10EF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F649965-FD56-4661-8C98-9CBF889E969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028B2E-3152-4AD2-8C17-183C5AE5492C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4073642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nit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51224" y="2086320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1224" y="290725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2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Monitor 2 /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2" name="Graphic 24">
            <a:extLst>
              <a:ext uri="{FF2B5EF4-FFF2-40B4-BE49-F238E27FC236}">
                <a16:creationId xmlns:a16="http://schemas.microsoft.com/office/drawing/2014/main" id="{3158FEC5-0E47-4F74-9956-E6F78BF31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878" y="1544175"/>
            <a:ext cx="6041984" cy="4179054"/>
          </a:xfrm>
          <a:prstGeom prst="rect">
            <a:avLst/>
          </a:prstGeom>
          <a:effectLst>
            <a:glow rad="228600">
              <a:schemeClr val="accent5">
                <a:satMod val="175000"/>
                <a:alpha val="15000"/>
              </a:schemeClr>
            </a:glow>
          </a:effectLst>
        </p:spPr>
      </p:pic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A0DE3DA-C603-45D4-AE7F-C12C20A3D84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26689" y="1652124"/>
            <a:ext cx="5788362" cy="3384412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D63A8F-E177-4A6B-92B9-9647BAEBF66E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80D66A2-DBA8-4A89-9528-B093CF103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36FAC1-0E78-40F8-AC07-4986DAD1B0E1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86E2F88E-D028-4E35-B6D6-B72EFF5CDC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236D9CC-9562-4752-B2A2-DB6CE9DAD18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965573A-68C7-4E59-8E3E-94E53B92638A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1469955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nit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51224" y="2086320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1224" y="290725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2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Monitor 3 /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2" name="Graphic 24">
            <a:extLst>
              <a:ext uri="{FF2B5EF4-FFF2-40B4-BE49-F238E27FC236}">
                <a16:creationId xmlns:a16="http://schemas.microsoft.com/office/drawing/2014/main" id="{3158FEC5-0E47-4F74-9956-E6F78BF31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801" y="1544175"/>
            <a:ext cx="5880137" cy="4179054"/>
          </a:xfrm>
          <a:prstGeom prst="rect">
            <a:avLst/>
          </a:prstGeom>
          <a:effectLst>
            <a:glow rad="228600">
              <a:schemeClr val="accent5">
                <a:satMod val="175000"/>
                <a:alpha val="15000"/>
              </a:schemeClr>
            </a:glow>
          </a:effectLst>
        </p:spPr>
      </p:pic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A0DE3DA-C603-45D4-AE7F-C12C20A3D84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76869" y="1645774"/>
            <a:ext cx="5688000" cy="3301485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42DAC0-627D-4DD7-9717-BBC3CB668D6E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96D6D1-070B-42A4-A5A7-B41F5A98F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494D7A-A61A-4E2D-B0F3-21E4BC00E7F8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F5470BA6-18A5-454D-9C06-6E923E05B7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404B86-04E2-4AC6-A97C-FDE96C51AA9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78287DF-8F81-4B5A-B2F6-EA452E20146A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20569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Only – Single Column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0D6BC71-5FFF-4586-93D4-B8A3D4680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7AE2935-2883-487F-ADD3-C37C565CAE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453997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s 1 (x3)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Header / Mobiles 1 (x3)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E79A580-5CDA-427A-AB04-FFA463A4E1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809" y="1200149"/>
            <a:ext cx="2344612" cy="4682799"/>
          </a:xfrm>
          <a:prstGeom prst="rect">
            <a:avLst/>
          </a:prstGeom>
          <a:effectLst/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B60487A-D6E7-46F2-9E57-A9F74F2A790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896322" y="1322855"/>
            <a:ext cx="2075831" cy="4432336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79988C0-7761-434A-8207-28AFB69BEA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3694" y="1200149"/>
            <a:ext cx="2344612" cy="4682799"/>
          </a:xfrm>
          <a:prstGeom prst="rect">
            <a:avLst/>
          </a:prstGeom>
          <a:effectLst/>
        </p:spPr>
      </p:pic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0134BCD3-5F31-433C-923E-7FC09179A39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043854" y="1322855"/>
            <a:ext cx="2075831" cy="4432336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D571D4E-0234-4D8B-AD2B-177FC0FD0F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2579" y="1200149"/>
            <a:ext cx="2344612" cy="4682799"/>
          </a:xfrm>
          <a:prstGeom prst="rect">
            <a:avLst/>
          </a:prstGeom>
          <a:effectLst/>
        </p:spPr>
      </p:pic>
      <p:sp>
        <p:nvSpPr>
          <p:cNvPr id="27" name="Picture Placeholder 20">
            <a:extLst>
              <a:ext uri="{FF2B5EF4-FFF2-40B4-BE49-F238E27FC236}">
                <a16:creationId xmlns:a16="http://schemas.microsoft.com/office/drawing/2014/main" id="{23612C2B-C377-4F6F-8FC5-948103485ED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192739" y="1322855"/>
            <a:ext cx="2075831" cy="4432336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70A9FD-CFC3-43A9-8E90-6ECBB32254DF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E63782-AAEB-450D-984E-6C18BF938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863571-2128-4B9A-8677-DCD7C090129F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4444A084-50E9-410D-84B5-699C564B2C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96E41A1-E879-49B8-A289-9838015AC2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360DAB9-5E7D-40A6-9BDC-BF81E8D2D85C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09713402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s 2 (x3)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Header / Mobiles 1 (x3)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9" name="Picture 12">
            <a:extLst>
              <a:ext uri="{FF2B5EF4-FFF2-40B4-BE49-F238E27FC236}">
                <a16:creationId xmlns:a16="http://schemas.microsoft.com/office/drawing/2014/main" id="{9ADCC519-BF6D-4478-816B-20B375C11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11056" y="1163908"/>
            <a:ext cx="2279229" cy="4894229"/>
          </a:xfrm>
          <a:prstGeom prst="rect">
            <a:avLst/>
          </a:prstGeom>
          <a:effectLst/>
        </p:spPr>
      </p:pic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D62D70E-366A-4035-A81E-9566A5EF939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882033" y="1365149"/>
            <a:ext cx="2137512" cy="4475985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8" name="Picture 12">
            <a:extLst>
              <a:ext uri="{FF2B5EF4-FFF2-40B4-BE49-F238E27FC236}">
                <a16:creationId xmlns:a16="http://schemas.microsoft.com/office/drawing/2014/main" id="{D2927187-E903-4C23-8687-000E8477F1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82316" y="1163908"/>
            <a:ext cx="2279229" cy="4894229"/>
          </a:xfrm>
          <a:prstGeom prst="rect">
            <a:avLst/>
          </a:prstGeom>
          <a:effectLst/>
        </p:spPr>
      </p:pic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629107B-0EEA-406A-8854-34146FE35908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153293" y="1365149"/>
            <a:ext cx="2137512" cy="4475985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30" name="Picture 12">
            <a:extLst>
              <a:ext uri="{FF2B5EF4-FFF2-40B4-BE49-F238E27FC236}">
                <a16:creationId xmlns:a16="http://schemas.microsoft.com/office/drawing/2014/main" id="{7E1391CA-1F63-4019-8C35-D0A88AC50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946686" y="1163908"/>
            <a:ext cx="2279229" cy="4894229"/>
          </a:xfrm>
          <a:prstGeom prst="rect">
            <a:avLst/>
          </a:prstGeom>
          <a:effectLst/>
        </p:spPr>
      </p:pic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9338C0C-18D3-4AFB-B5C7-8ED42247C51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17663" y="1365149"/>
            <a:ext cx="2137512" cy="4475985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1B813A-2DF9-43FF-8C60-826ED5D0A3E2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B2B227B-4A8E-4F42-B824-628FAA04C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20EF33-7B86-43BA-A95A-73011EC3F4F1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DD1CF7CD-0347-4399-B3B5-6FF033B714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1E0376A-8395-479C-BA87-B44A2A9DC6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33E99F6-7491-4C8D-B2B2-E594EFE615E3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8106521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 / Quot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id="{614C6910-8C55-451C-B189-7FBCFDCEEB7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0"/>
            <a:ext cx="4573429" cy="6230056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speaker image</a:t>
            </a:r>
          </a:p>
        </p:txBody>
      </p:sp>
      <p:sp>
        <p:nvSpPr>
          <p:cNvPr id="62" name="Text Placeholder 11">
            <a:extLst>
              <a:ext uri="{FF2B5EF4-FFF2-40B4-BE49-F238E27FC236}">
                <a16:creationId xmlns:a16="http://schemas.microsoft.com/office/drawing/2014/main" id="{6872F0DF-0605-401E-ACF3-12F024983A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600" y="1264920"/>
            <a:ext cx="4663440" cy="2604529"/>
          </a:xfrm>
        </p:spPr>
        <p:txBody>
          <a:bodyPr wrap="square" lIns="36000" tIns="36000" rIns="36000" bIns="3600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80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Quote copy 28pt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63" name="Text Placeholder 11">
            <a:extLst>
              <a:ext uri="{FF2B5EF4-FFF2-40B4-BE49-F238E27FC236}">
                <a16:creationId xmlns:a16="http://schemas.microsoft.com/office/drawing/2014/main" id="{89F70B6A-4C73-418E-93DB-4734105D533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943600" y="4770098"/>
            <a:ext cx="3069429" cy="365125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accent6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64" name="Text Placeholder 11">
            <a:extLst>
              <a:ext uri="{FF2B5EF4-FFF2-40B4-BE49-F238E27FC236}">
                <a16:creationId xmlns:a16="http://schemas.microsoft.com/office/drawing/2014/main" id="{F2EA2392-AC93-4BD6-899F-0DF91E65038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943600" y="5150192"/>
            <a:ext cx="3069429" cy="365125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6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Job Title, Company</a:t>
            </a:r>
            <a:endParaRPr lang="en-GB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51E7CCB-B41A-42A1-95EE-45ECE202003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943600" y="4426562"/>
            <a:ext cx="2169460" cy="0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B287F393-A530-4C02-9DA9-C6DE1DA119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8022" y="318392"/>
            <a:ext cx="1032253" cy="103225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12E62AD7-2CB3-4D1F-B43B-EA69B43C22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739920" y="4907108"/>
            <a:ext cx="1032253" cy="10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1478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Testimonial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2ECBE13-549D-4320-9A04-84F1F9F033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2" name="Text Placeholder 11">
            <a:extLst>
              <a:ext uri="{FF2B5EF4-FFF2-40B4-BE49-F238E27FC236}">
                <a16:creationId xmlns:a16="http://schemas.microsoft.com/office/drawing/2014/main" id="{6872F0DF-0605-401E-ACF3-12F024983A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5925" y="1264920"/>
            <a:ext cx="8820150" cy="3161641"/>
          </a:xfrm>
        </p:spPr>
        <p:txBody>
          <a:bodyPr wrap="square" lIns="36000" tIns="36000" rIns="36000" bIns="36000" anchor="ctr" anchorCtr="0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800" b="0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 copy 28pt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63" name="Text Placeholder 11">
            <a:extLst>
              <a:ext uri="{FF2B5EF4-FFF2-40B4-BE49-F238E27FC236}">
                <a16:creationId xmlns:a16="http://schemas.microsoft.com/office/drawing/2014/main" id="{89F70B6A-4C73-418E-93DB-4734105D533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61286" y="4770098"/>
            <a:ext cx="3069429" cy="365125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64" name="Text Placeholder 11">
            <a:extLst>
              <a:ext uri="{FF2B5EF4-FFF2-40B4-BE49-F238E27FC236}">
                <a16:creationId xmlns:a16="http://schemas.microsoft.com/office/drawing/2014/main" id="{F2EA2392-AC93-4BD6-899F-0DF91E65038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61286" y="5150192"/>
            <a:ext cx="3069429" cy="365125"/>
          </a:xfrm>
        </p:spPr>
        <p:txBody>
          <a:bodyPr wrap="square" lIns="36000" tIns="36000" rIns="36000" bIns="3600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Job Title, Company</a:t>
            </a:r>
            <a:endParaRPr lang="en-GB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51E7CCB-B41A-42A1-95EE-45ECE202003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011270" y="4426562"/>
            <a:ext cx="216946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B287F393-A530-4C02-9DA9-C6DE1DA119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172" y="318392"/>
            <a:ext cx="1032253" cy="103225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12E62AD7-2CB3-4D1F-B43B-EA69B43C227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0739920" y="4907108"/>
            <a:ext cx="1032253" cy="10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9642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Testimonial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FB9CDF-4B59-4CD6-B215-AD314BF79B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2" name="Text Placeholder 11">
            <a:extLst>
              <a:ext uri="{FF2B5EF4-FFF2-40B4-BE49-F238E27FC236}">
                <a16:creationId xmlns:a16="http://schemas.microsoft.com/office/drawing/2014/main" id="{6872F0DF-0605-401E-ACF3-12F024983A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5925" y="1264920"/>
            <a:ext cx="8820150" cy="3161641"/>
          </a:xfrm>
        </p:spPr>
        <p:txBody>
          <a:bodyPr wrap="square" lIns="36000" tIns="36000" rIns="36000" bIns="36000" anchor="ctr" anchorCtr="0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800" b="0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 copy 28pt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63" name="Text Placeholder 11">
            <a:extLst>
              <a:ext uri="{FF2B5EF4-FFF2-40B4-BE49-F238E27FC236}">
                <a16:creationId xmlns:a16="http://schemas.microsoft.com/office/drawing/2014/main" id="{89F70B6A-4C73-418E-93DB-4734105D533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61286" y="4770098"/>
            <a:ext cx="3069429" cy="365125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64" name="Text Placeholder 11">
            <a:extLst>
              <a:ext uri="{FF2B5EF4-FFF2-40B4-BE49-F238E27FC236}">
                <a16:creationId xmlns:a16="http://schemas.microsoft.com/office/drawing/2014/main" id="{F2EA2392-AC93-4BD6-899F-0DF91E65038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61286" y="5150192"/>
            <a:ext cx="3069429" cy="365125"/>
          </a:xfrm>
        </p:spPr>
        <p:txBody>
          <a:bodyPr wrap="square" lIns="36000" tIns="36000" rIns="36000" bIns="3600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Job Title, Company</a:t>
            </a:r>
            <a:endParaRPr lang="en-GB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51E7CCB-B41A-42A1-95EE-45ECE202003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011270" y="4426562"/>
            <a:ext cx="216946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B287F393-A530-4C02-9DA9-C6DE1DA119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172" y="318392"/>
            <a:ext cx="1032253" cy="103225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12E62AD7-2CB3-4D1F-B43B-EA69B43C227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0739920" y="4907108"/>
            <a:ext cx="1032253" cy="10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2006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Testimonial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2" name="Text Placeholder 11">
            <a:extLst>
              <a:ext uri="{FF2B5EF4-FFF2-40B4-BE49-F238E27FC236}">
                <a16:creationId xmlns:a16="http://schemas.microsoft.com/office/drawing/2014/main" id="{6872F0DF-0605-401E-ACF3-12F024983A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5925" y="1264920"/>
            <a:ext cx="8820150" cy="3161641"/>
          </a:xfrm>
        </p:spPr>
        <p:txBody>
          <a:bodyPr wrap="square" lIns="36000" tIns="36000" rIns="36000" bIns="36000" anchor="ctr" anchorCtr="0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80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Quote copy 28pt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63" name="Text Placeholder 11">
            <a:extLst>
              <a:ext uri="{FF2B5EF4-FFF2-40B4-BE49-F238E27FC236}">
                <a16:creationId xmlns:a16="http://schemas.microsoft.com/office/drawing/2014/main" id="{89F70B6A-4C73-418E-93DB-4734105D533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61286" y="4770098"/>
            <a:ext cx="3069429" cy="365125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6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64" name="Text Placeholder 11">
            <a:extLst>
              <a:ext uri="{FF2B5EF4-FFF2-40B4-BE49-F238E27FC236}">
                <a16:creationId xmlns:a16="http://schemas.microsoft.com/office/drawing/2014/main" id="{F2EA2392-AC93-4BD6-899F-0DF91E65038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61286" y="5150192"/>
            <a:ext cx="3069429" cy="365125"/>
          </a:xfrm>
        </p:spPr>
        <p:txBody>
          <a:bodyPr wrap="square" lIns="36000" tIns="36000" rIns="36000" bIns="3600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accent6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Job Title, Company</a:t>
            </a:r>
            <a:endParaRPr lang="en-GB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51E7CCB-B41A-42A1-95EE-45ECE202003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011270" y="4426562"/>
            <a:ext cx="2169460" cy="0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B287F393-A530-4C02-9DA9-C6DE1DA119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172" y="318392"/>
            <a:ext cx="1032253" cy="103225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12E62AD7-2CB3-4D1F-B43B-EA69B43C22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739920" y="4907108"/>
            <a:ext cx="1032253" cy="10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1707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10E2C6A-C5B7-4D7C-B446-D4D944AF0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6095990" y="-1"/>
            <a:ext cx="6096009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2" name="Text Placeholder 11">
            <a:extLst>
              <a:ext uri="{FF2B5EF4-FFF2-40B4-BE49-F238E27FC236}">
                <a16:creationId xmlns:a16="http://schemas.microsoft.com/office/drawing/2014/main" id="{6872F0DF-0605-401E-ACF3-12F024983A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08733" y="1455420"/>
            <a:ext cx="4149817" cy="2604529"/>
          </a:xfrm>
        </p:spPr>
        <p:txBody>
          <a:bodyPr wrap="square" lIns="36000" tIns="36000" rIns="36000" bIns="3600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800" b="0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Quote copy 28pt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63" name="Text Placeholder 11">
            <a:extLst>
              <a:ext uri="{FF2B5EF4-FFF2-40B4-BE49-F238E27FC236}">
                <a16:creationId xmlns:a16="http://schemas.microsoft.com/office/drawing/2014/main" id="{89F70B6A-4C73-418E-93DB-4734105D533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08733" y="4770098"/>
            <a:ext cx="3069429" cy="365125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Presenter Name</a:t>
            </a:r>
            <a:endParaRPr lang="en-GB"/>
          </a:p>
        </p:txBody>
      </p:sp>
      <p:sp>
        <p:nvSpPr>
          <p:cNvPr id="64" name="Text Placeholder 11">
            <a:extLst>
              <a:ext uri="{FF2B5EF4-FFF2-40B4-BE49-F238E27FC236}">
                <a16:creationId xmlns:a16="http://schemas.microsoft.com/office/drawing/2014/main" id="{F2EA2392-AC93-4BD6-899F-0DF91E65038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8733" y="5150192"/>
            <a:ext cx="3069429" cy="365125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Job Title, Company</a:t>
            </a:r>
            <a:endParaRPr lang="en-GB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51E7CCB-B41A-42A1-95EE-45ECE202003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7108733" y="4426562"/>
            <a:ext cx="216946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B287F393-A530-4C02-9DA9-C6DE1DA119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00582" y="318392"/>
            <a:ext cx="1032253" cy="103225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12E62AD7-2CB3-4D1F-B43B-EA69B43C227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0739920" y="4907108"/>
            <a:ext cx="1032253" cy="1032253"/>
          </a:xfrm>
          <a:prstGeom prst="rect">
            <a:avLst/>
          </a:prstGeom>
        </p:spPr>
      </p:pic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81F227AC-F695-48D8-A43E-2200B86D45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C666CAA-D1C9-46A9-8F3E-C7BEF58503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873149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8DF7FFBA-4126-4A59-99C2-5D740D5C2A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Case Study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C230C3-7840-459E-AE0D-559A7E72ED2C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4692AA2B-A1C9-4AE8-AF94-0D7581FCF3D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0752000" y="0"/>
            <a:ext cx="1440000" cy="144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client logo</a:t>
            </a:r>
          </a:p>
        </p:txBody>
      </p:sp>
    </p:spTree>
    <p:extLst>
      <p:ext uri="{BB962C8B-B14F-4D97-AF65-F5344CB8AC3E}">
        <p14:creationId xmlns:p14="http://schemas.microsoft.com/office/powerpoint/2010/main" val="186718671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9955906-70B3-0549-A858-D52AFEA8A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1DB7EEA-4AF2-2A49-B39E-A7A069BA480D}"/>
              </a:ext>
            </a:extLst>
          </p:cNvPr>
          <p:cNvSpPr/>
          <p:nvPr userDrawn="1"/>
        </p:nvSpPr>
        <p:spPr>
          <a:xfrm rot="10800000" flipV="1">
            <a:off x="0" y="0"/>
            <a:ext cx="12183032" cy="6858000"/>
          </a:xfrm>
          <a:prstGeom prst="rect">
            <a:avLst/>
          </a:prstGeom>
          <a:gradFill>
            <a:gsLst>
              <a:gs pos="54000">
                <a:srgbClr val="000063">
                  <a:alpha val="90000"/>
                </a:srgbClr>
              </a:gs>
              <a:gs pos="25000">
                <a:srgbClr val="2C67FF">
                  <a:alpha val="0"/>
                </a:srgbClr>
              </a:gs>
            </a:gsLst>
            <a:lin ang="7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02902" y="2210129"/>
            <a:ext cx="7085134" cy="2762249"/>
          </a:xfrm>
        </p:spPr>
        <p:txBody>
          <a:bodyPr wrap="square" lIns="36000" tIns="36000" rIns="36000" bIns="36000" anchor="ctr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 / Statement 32pt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Quote / Statement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001BFB-BF27-4C23-98A1-A2951CA5C147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02902" y="5165707"/>
            <a:ext cx="5907525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E0B559-D8AE-4717-92EA-213B3D71450F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098942" y="2089379"/>
            <a:ext cx="5889098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BA17D124-AA63-4D9C-B16C-7B3A693EC31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2902" y="1424615"/>
            <a:ext cx="1032253" cy="103225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F3DDB0F-56B0-40BD-BDF5-34D354C4B2B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9997440" y="4410662"/>
            <a:ext cx="1032253" cy="10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880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 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1x Meet The Team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7D2A091-1B54-4F3D-A9A0-3F94C75D37F4}"/>
              </a:ext>
            </a:extLst>
          </p:cNvPr>
          <p:cNvSpPr>
            <a:spLocks/>
          </p:cNvSpPr>
          <p:nvPr userDrawn="1"/>
        </p:nvSpPr>
        <p:spPr bwMode="auto">
          <a:xfrm>
            <a:off x="1398536" y="1585439"/>
            <a:ext cx="4240800" cy="4163115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7D82C7-7135-4B40-8AEC-BB23409BD8DB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393593" y="5748554"/>
            <a:ext cx="42408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CD949F-89D2-4B27-B02B-DCAC7DA7B6F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398537" y="1585439"/>
            <a:ext cx="42408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F76FC473-1EA4-41B7-B7DA-DA223007EAD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553200" y="1585439"/>
            <a:ext cx="4240264" cy="4163105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345EE55-A472-4678-A930-18881D656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2711" y="2036198"/>
            <a:ext cx="397055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0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8E3D7F9-07F6-4A78-B80C-28CE01C0C2E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522711" y="2396963"/>
            <a:ext cx="3970551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31284751-5915-4141-A045-A7D8953064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4610" y="3185788"/>
            <a:ext cx="394865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1394664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am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Meet The Team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7D2A091-1B54-4F3D-A9A0-3F94C75D37F4}"/>
              </a:ext>
            </a:extLst>
          </p:cNvPr>
          <p:cNvSpPr>
            <a:spLocks/>
          </p:cNvSpPr>
          <p:nvPr userDrawn="1"/>
        </p:nvSpPr>
        <p:spPr bwMode="auto">
          <a:xfrm>
            <a:off x="407937" y="1585439"/>
            <a:ext cx="3607110" cy="4163115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7D82C7-7135-4B40-8AEC-BB23409BD8DB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02994" y="5748554"/>
            <a:ext cx="3612053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CD949F-89D2-4B27-B02B-DCAC7DA7B6F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07938" y="1585439"/>
            <a:ext cx="3607109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F76FC473-1EA4-41B7-B7DA-DA223007EAD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575046" y="1598283"/>
            <a:ext cx="1440000" cy="144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345EE55-A472-4678-A930-18881D656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2111" y="1928248"/>
            <a:ext cx="1957089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8E3D7F9-07F6-4A78-B80C-28CE01C0C2E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2111" y="2289013"/>
            <a:ext cx="1957089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31284751-5915-4141-A045-A7D8953064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4448" y="3350888"/>
            <a:ext cx="3354089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C1980D-65FB-42A2-9B89-8A233A049887}"/>
              </a:ext>
            </a:extLst>
          </p:cNvPr>
          <p:cNvSpPr>
            <a:spLocks/>
          </p:cNvSpPr>
          <p:nvPr userDrawn="1"/>
        </p:nvSpPr>
        <p:spPr bwMode="auto">
          <a:xfrm>
            <a:off x="8176952" y="1585439"/>
            <a:ext cx="3607110" cy="4163115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B9733D1-0D4D-4065-B03D-E716E936FE4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172009" y="5748554"/>
            <a:ext cx="3612053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60B543D-B105-4831-BD57-E2FE720867E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176953" y="1585439"/>
            <a:ext cx="3607109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2A44599E-FECC-4B30-AA32-DCD056C4A3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344061" y="1598283"/>
            <a:ext cx="1440000" cy="144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9556D699-B43F-41AE-8934-EB7C47E106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01126" y="1928248"/>
            <a:ext cx="1957089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FD05EBBD-974F-4B6E-9558-E67338B0CC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01126" y="2289013"/>
            <a:ext cx="1957089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BBC770EF-7496-4B1F-A0E5-B27F236CE3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03463" y="3350888"/>
            <a:ext cx="3354089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2F4BB91-EB77-44D3-B425-382020C5CC1E}"/>
              </a:ext>
            </a:extLst>
          </p:cNvPr>
          <p:cNvSpPr>
            <a:spLocks/>
          </p:cNvSpPr>
          <p:nvPr userDrawn="1"/>
        </p:nvSpPr>
        <p:spPr bwMode="auto">
          <a:xfrm>
            <a:off x="4292445" y="1585439"/>
            <a:ext cx="3607110" cy="4163115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1B27524-89F1-4216-897C-C9784D8B06F9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287502" y="5748554"/>
            <a:ext cx="3612053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3CF0793-D4E8-4B1E-8039-88F8CC211E25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292446" y="1585439"/>
            <a:ext cx="3607109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AE24B8CA-0EA9-47E9-B5AC-E323C31B63D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459554" y="1598283"/>
            <a:ext cx="1440000" cy="144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ACE2524B-2BBA-4AD7-BB8C-122D1DA933D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416619" y="1928248"/>
            <a:ext cx="1957089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56" name="Text Placeholder 11">
            <a:extLst>
              <a:ext uri="{FF2B5EF4-FFF2-40B4-BE49-F238E27FC236}">
                <a16:creationId xmlns:a16="http://schemas.microsoft.com/office/drawing/2014/main" id="{3E251BDB-CE7F-449C-B0B3-63FF21EEC4D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416619" y="2289013"/>
            <a:ext cx="1957089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60" name="Text Placeholder 11">
            <a:extLst>
              <a:ext uri="{FF2B5EF4-FFF2-40B4-BE49-F238E27FC236}">
                <a16:creationId xmlns:a16="http://schemas.microsoft.com/office/drawing/2014/main" id="{247B905C-5A64-4FBB-B346-270AB7C3F49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418956" y="3350888"/>
            <a:ext cx="3354089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53531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Only – Single Column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8FBE282-C876-420B-971C-E5E6DC0DB0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45E511-A118-4C67-8FDF-9F6B494D77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00078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am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Meet The Team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04E9A16-A7AC-41B0-AEF2-D9EB7C920D61}"/>
              </a:ext>
            </a:extLst>
          </p:cNvPr>
          <p:cNvSpPr>
            <a:spLocks/>
          </p:cNvSpPr>
          <p:nvPr userDrawn="1"/>
        </p:nvSpPr>
        <p:spPr bwMode="auto">
          <a:xfrm>
            <a:off x="407938" y="1585439"/>
            <a:ext cx="2596102" cy="4163115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FE647EB-F836-430F-A422-06357B5E28C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12619" y="5748554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88710F-6376-4F91-AF57-C03768B9BA6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12619" y="1585439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01B243D1-F702-4879-8349-347F12503E1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969476" y="1598283"/>
            <a:ext cx="1034563" cy="132769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9C793E03-69C9-4389-A420-902BAD877B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2111" y="1928248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B9D99A42-82A1-45DA-80A1-254D0F6700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2111" y="2289013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4FEAB019-4C00-4D95-84B6-B92C8308C6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776" y="3350888"/>
            <a:ext cx="2328427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A11409A-48BE-4032-9D0B-0EDE12B86E40}"/>
              </a:ext>
            </a:extLst>
          </p:cNvPr>
          <p:cNvSpPr>
            <a:spLocks/>
          </p:cNvSpPr>
          <p:nvPr userDrawn="1"/>
        </p:nvSpPr>
        <p:spPr bwMode="auto">
          <a:xfrm>
            <a:off x="9187960" y="1585439"/>
            <a:ext cx="2596102" cy="4163115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BDFB51E-B1C9-45A3-B84C-E977FDB0E64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9192641" y="5748554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6B87053-0B15-4861-9CB4-D946F1DB72B0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9192641" y="1585439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78" name="Picture Placeholder 2">
            <a:extLst>
              <a:ext uri="{FF2B5EF4-FFF2-40B4-BE49-F238E27FC236}">
                <a16:creationId xmlns:a16="http://schemas.microsoft.com/office/drawing/2014/main" id="{A3B498B5-DD3A-4BF3-89B7-D438D2E7B6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749498" y="1598283"/>
            <a:ext cx="1034563" cy="132769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79" name="Text Placeholder 11">
            <a:extLst>
              <a:ext uri="{FF2B5EF4-FFF2-40B4-BE49-F238E27FC236}">
                <a16:creationId xmlns:a16="http://schemas.microsoft.com/office/drawing/2014/main" id="{DD276A85-5AAF-4715-9A98-82657CD1AEB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2133" y="1928248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80" name="Text Placeholder 11">
            <a:extLst>
              <a:ext uri="{FF2B5EF4-FFF2-40B4-BE49-F238E27FC236}">
                <a16:creationId xmlns:a16="http://schemas.microsoft.com/office/drawing/2014/main" id="{6859BEDF-F835-48D5-B8BF-64EBAC925EC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2133" y="2289013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81" name="Text Placeholder 11">
            <a:extLst>
              <a:ext uri="{FF2B5EF4-FFF2-40B4-BE49-F238E27FC236}">
                <a16:creationId xmlns:a16="http://schemas.microsoft.com/office/drawing/2014/main" id="{625043C7-429C-45E2-8CE4-C89C4D9CD3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21798" y="3350888"/>
            <a:ext cx="2328427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5BEA3C7-12A0-418E-94E6-63B813CE04D9}"/>
              </a:ext>
            </a:extLst>
          </p:cNvPr>
          <p:cNvSpPr>
            <a:spLocks/>
          </p:cNvSpPr>
          <p:nvPr userDrawn="1"/>
        </p:nvSpPr>
        <p:spPr bwMode="auto">
          <a:xfrm>
            <a:off x="3332421" y="1585439"/>
            <a:ext cx="2596102" cy="4163115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60CE87A-6079-4660-9653-9D3D29628680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337102" y="5748554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8531D67-4353-4D26-B86A-D7ABE36A45E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337102" y="1585439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85" name="Picture Placeholder 2">
            <a:extLst>
              <a:ext uri="{FF2B5EF4-FFF2-40B4-BE49-F238E27FC236}">
                <a16:creationId xmlns:a16="http://schemas.microsoft.com/office/drawing/2014/main" id="{3270D8A4-8E4C-4E0B-B88B-F60502E4AAE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893959" y="1598283"/>
            <a:ext cx="1034563" cy="132769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86" name="Text Placeholder 11">
            <a:extLst>
              <a:ext uri="{FF2B5EF4-FFF2-40B4-BE49-F238E27FC236}">
                <a16:creationId xmlns:a16="http://schemas.microsoft.com/office/drawing/2014/main" id="{F3628D87-3E15-4E33-939D-A2A8874C4CA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56594" y="1928248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87" name="Text Placeholder 11">
            <a:extLst>
              <a:ext uri="{FF2B5EF4-FFF2-40B4-BE49-F238E27FC236}">
                <a16:creationId xmlns:a16="http://schemas.microsoft.com/office/drawing/2014/main" id="{B1109B06-6910-4247-9178-C86CEB4423C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56594" y="2289013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88" name="Text Placeholder 11">
            <a:extLst>
              <a:ext uri="{FF2B5EF4-FFF2-40B4-BE49-F238E27FC236}">
                <a16:creationId xmlns:a16="http://schemas.microsoft.com/office/drawing/2014/main" id="{31AF7F29-9A7B-4A75-BF75-18901EED123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466259" y="3350888"/>
            <a:ext cx="2328427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B7DD125-F2C1-45CB-B2D9-F46BE174110E}"/>
              </a:ext>
            </a:extLst>
          </p:cNvPr>
          <p:cNvSpPr>
            <a:spLocks/>
          </p:cNvSpPr>
          <p:nvPr userDrawn="1"/>
        </p:nvSpPr>
        <p:spPr bwMode="auto">
          <a:xfrm>
            <a:off x="6260190" y="1585439"/>
            <a:ext cx="2596102" cy="4163115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BBA49B9-F887-4512-A41A-E09FA02E880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64871" y="5748554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41C0090-31DB-49CE-BCE9-D9C0AF2BF0CB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64871" y="1585439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92" name="Picture Placeholder 2">
            <a:extLst>
              <a:ext uri="{FF2B5EF4-FFF2-40B4-BE49-F238E27FC236}">
                <a16:creationId xmlns:a16="http://schemas.microsoft.com/office/drawing/2014/main" id="{09F756CA-2470-4BEF-9563-2E2B78BCAB6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821728" y="1598283"/>
            <a:ext cx="1034563" cy="132769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93" name="Text Placeholder 11">
            <a:extLst>
              <a:ext uri="{FF2B5EF4-FFF2-40B4-BE49-F238E27FC236}">
                <a16:creationId xmlns:a16="http://schemas.microsoft.com/office/drawing/2014/main" id="{69322820-27A7-438D-9EA1-5ECD76FCF43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84363" y="1928248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94" name="Text Placeholder 11">
            <a:extLst>
              <a:ext uri="{FF2B5EF4-FFF2-40B4-BE49-F238E27FC236}">
                <a16:creationId xmlns:a16="http://schemas.microsoft.com/office/drawing/2014/main" id="{18E8C807-86BB-4505-AB95-C3FC52E038A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84363" y="2289013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95" name="Text Placeholder 11">
            <a:extLst>
              <a:ext uri="{FF2B5EF4-FFF2-40B4-BE49-F238E27FC236}">
                <a16:creationId xmlns:a16="http://schemas.microsoft.com/office/drawing/2014/main" id="{C1E961EB-3D23-425A-A037-45BE36491C7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94028" y="3350888"/>
            <a:ext cx="2328427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9474672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x Team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8x Meet The Team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04E9A16-A7AC-41B0-AEF2-D9EB7C920D61}"/>
              </a:ext>
            </a:extLst>
          </p:cNvPr>
          <p:cNvSpPr>
            <a:spLocks/>
          </p:cNvSpPr>
          <p:nvPr userDrawn="1"/>
        </p:nvSpPr>
        <p:spPr bwMode="auto">
          <a:xfrm>
            <a:off x="407938" y="1585440"/>
            <a:ext cx="2596102" cy="211839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FE647EB-F836-430F-A422-06357B5E28C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08856" y="3703837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88710F-6376-4F91-AF57-C03768B9BA6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08856" y="1585439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01B243D1-F702-4879-8349-347F12503E1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135628" y="1598284"/>
            <a:ext cx="868411" cy="94757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9C793E03-69C9-4389-A420-902BAD877B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2111" y="1735748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B9D99A42-82A1-45DA-80A1-254D0F6700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2111" y="2096513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4FEAB019-4C00-4D95-84B6-B92C8308C6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776" y="2733669"/>
            <a:ext cx="2328427" cy="606432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9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9pt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A11409A-48BE-4032-9D0B-0EDE12B86E40}"/>
              </a:ext>
            </a:extLst>
          </p:cNvPr>
          <p:cNvSpPr>
            <a:spLocks/>
          </p:cNvSpPr>
          <p:nvPr userDrawn="1"/>
        </p:nvSpPr>
        <p:spPr bwMode="auto">
          <a:xfrm>
            <a:off x="9187960" y="1585440"/>
            <a:ext cx="2596102" cy="211839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BDFB51E-B1C9-45A3-B84C-E977FDB0E64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9188878" y="3703837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6B87053-0B15-4861-9CB4-D946F1DB72B0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9188878" y="1585439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78" name="Picture Placeholder 2">
            <a:extLst>
              <a:ext uri="{FF2B5EF4-FFF2-40B4-BE49-F238E27FC236}">
                <a16:creationId xmlns:a16="http://schemas.microsoft.com/office/drawing/2014/main" id="{A3B498B5-DD3A-4BF3-89B7-D438D2E7B6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915650" y="1598284"/>
            <a:ext cx="868411" cy="94757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79" name="Text Placeholder 11">
            <a:extLst>
              <a:ext uri="{FF2B5EF4-FFF2-40B4-BE49-F238E27FC236}">
                <a16:creationId xmlns:a16="http://schemas.microsoft.com/office/drawing/2014/main" id="{DD276A85-5AAF-4715-9A98-82657CD1AEB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2133" y="1735748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80" name="Text Placeholder 11">
            <a:extLst>
              <a:ext uri="{FF2B5EF4-FFF2-40B4-BE49-F238E27FC236}">
                <a16:creationId xmlns:a16="http://schemas.microsoft.com/office/drawing/2014/main" id="{6859BEDF-F835-48D5-B8BF-64EBAC925EC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2133" y="2096513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81" name="Text Placeholder 11">
            <a:extLst>
              <a:ext uri="{FF2B5EF4-FFF2-40B4-BE49-F238E27FC236}">
                <a16:creationId xmlns:a16="http://schemas.microsoft.com/office/drawing/2014/main" id="{625043C7-429C-45E2-8CE4-C89C4D9CD3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21798" y="2733669"/>
            <a:ext cx="2328427" cy="606432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9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9pt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5BEA3C7-12A0-418E-94E6-63B813CE04D9}"/>
              </a:ext>
            </a:extLst>
          </p:cNvPr>
          <p:cNvSpPr>
            <a:spLocks/>
          </p:cNvSpPr>
          <p:nvPr userDrawn="1"/>
        </p:nvSpPr>
        <p:spPr bwMode="auto">
          <a:xfrm>
            <a:off x="3332421" y="1585440"/>
            <a:ext cx="2596102" cy="211839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60CE87A-6079-4660-9653-9D3D29628680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333339" y="3703837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8531D67-4353-4D26-B86A-D7ABE36A45E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333339" y="1585439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85" name="Picture Placeholder 2">
            <a:extLst>
              <a:ext uri="{FF2B5EF4-FFF2-40B4-BE49-F238E27FC236}">
                <a16:creationId xmlns:a16="http://schemas.microsoft.com/office/drawing/2014/main" id="{3270D8A4-8E4C-4E0B-B88B-F60502E4AAE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60111" y="1598284"/>
            <a:ext cx="868411" cy="94757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86" name="Text Placeholder 11">
            <a:extLst>
              <a:ext uri="{FF2B5EF4-FFF2-40B4-BE49-F238E27FC236}">
                <a16:creationId xmlns:a16="http://schemas.microsoft.com/office/drawing/2014/main" id="{F3628D87-3E15-4E33-939D-A2A8874C4CA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56594" y="1735748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87" name="Text Placeholder 11">
            <a:extLst>
              <a:ext uri="{FF2B5EF4-FFF2-40B4-BE49-F238E27FC236}">
                <a16:creationId xmlns:a16="http://schemas.microsoft.com/office/drawing/2014/main" id="{B1109B06-6910-4247-9178-C86CEB4423C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56594" y="2096513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88" name="Text Placeholder 11">
            <a:extLst>
              <a:ext uri="{FF2B5EF4-FFF2-40B4-BE49-F238E27FC236}">
                <a16:creationId xmlns:a16="http://schemas.microsoft.com/office/drawing/2014/main" id="{31AF7F29-9A7B-4A75-BF75-18901EED123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466259" y="2733669"/>
            <a:ext cx="2328427" cy="606432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9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9pt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B7DD125-F2C1-45CB-B2D9-F46BE174110E}"/>
              </a:ext>
            </a:extLst>
          </p:cNvPr>
          <p:cNvSpPr>
            <a:spLocks/>
          </p:cNvSpPr>
          <p:nvPr userDrawn="1"/>
        </p:nvSpPr>
        <p:spPr bwMode="auto">
          <a:xfrm>
            <a:off x="6260190" y="1585440"/>
            <a:ext cx="2596102" cy="211839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BBA49B9-F887-4512-A41A-E09FA02E880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61108" y="3703837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41C0090-31DB-49CE-BCE9-D9C0AF2BF0CB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61108" y="1585439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92" name="Picture Placeholder 2">
            <a:extLst>
              <a:ext uri="{FF2B5EF4-FFF2-40B4-BE49-F238E27FC236}">
                <a16:creationId xmlns:a16="http://schemas.microsoft.com/office/drawing/2014/main" id="{09F756CA-2470-4BEF-9563-2E2B78BCAB6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987880" y="1598284"/>
            <a:ext cx="868411" cy="94757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93" name="Text Placeholder 11">
            <a:extLst>
              <a:ext uri="{FF2B5EF4-FFF2-40B4-BE49-F238E27FC236}">
                <a16:creationId xmlns:a16="http://schemas.microsoft.com/office/drawing/2014/main" id="{69322820-27A7-438D-9EA1-5ECD76FCF43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84363" y="1735748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94" name="Text Placeholder 11">
            <a:extLst>
              <a:ext uri="{FF2B5EF4-FFF2-40B4-BE49-F238E27FC236}">
                <a16:creationId xmlns:a16="http://schemas.microsoft.com/office/drawing/2014/main" id="{18E8C807-86BB-4505-AB95-C3FC52E038A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84363" y="2096513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95" name="Text Placeholder 11">
            <a:extLst>
              <a:ext uri="{FF2B5EF4-FFF2-40B4-BE49-F238E27FC236}">
                <a16:creationId xmlns:a16="http://schemas.microsoft.com/office/drawing/2014/main" id="{C1E961EB-3D23-425A-A037-45BE36491C7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94028" y="2733669"/>
            <a:ext cx="2328427" cy="606432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9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9pt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C29C5DA-F5B9-4039-8FAB-B41CFF60895D}"/>
              </a:ext>
            </a:extLst>
          </p:cNvPr>
          <p:cNvSpPr>
            <a:spLocks/>
          </p:cNvSpPr>
          <p:nvPr userDrawn="1"/>
        </p:nvSpPr>
        <p:spPr bwMode="auto">
          <a:xfrm>
            <a:off x="407937" y="3915322"/>
            <a:ext cx="2596102" cy="211839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F2B61E4-0050-4C01-A3C9-02033897442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08855" y="6033719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4538794-17B3-41CD-81A1-BBA7967DA78F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08855" y="3915321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761F3D3B-E817-4785-A79A-F447FBDC17CD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135627" y="3928166"/>
            <a:ext cx="868411" cy="94757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70" name="Text Placeholder 11">
            <a:extLst>
              <a:ext uri="{FF2B5EF4-FFF2-40B4-BE49-F238E27FC236}">
                <a16:creationId xmlns:a16="http://schemas.microsoft.com/office/drawing/2014/main" id="{54B3251E-086F-4263-8DCF-4CEDE07E14B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32110" y="4065630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B565E5ED-4655-4E09-BA2F-67DE8A3DF29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32110" y="4426395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72" name="Text Placeholder 11">
            <a:extLst>
              <a:ext uri="{FF2B5EF4-FFF2-40B4-BE49-F238E27FC236}">
                <a16:creationId xmlns:a16="http://schemas.microsoft.com/office/drawing/2014/main" id="{8AB96C0B-C8EF-4600-9DDF-B3F8450986E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41775" y="5063551"/>
            <a:ext cx="2328427" cy="606432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9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five body copy 9pt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6A80F7F-793B-4358-B665-E496119AF943}"/>
              </a:ext>
            </a:extLst>
          </p:cNvPr>
          <p:cNvSpPr>
            <a:spLocks/>
          </p:cNvSpPr>
          <p:nvPr userDrawn="1"/>
        </p:nvSpPr>
        <p:spPr bwMode="auto">
          <a:xfrm>
            <a:off x="9187959" y="3915322"/>
            <a:ext cx="2596102" cy="211839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B2F9179-7A45-4FB5-B9F9-DDFCC6A38CA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9188877" y="6033719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17D7ED7-E588-4E48-A268-84A4B8E0F92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9188877" y="3915321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97" name="Picture Placeholder 2">
            <a:extLst>
              <a:ext uri="{FF2B5EF4-FFF2-40B4-BE49-F238E27FC236}">
                <a16:creationId xmlns:a16="http://schemas.microsoft.com/office/drawing/2014/main" id="{0C890FC3-5197-4102-878E-FB9649C1118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10915649" y="3928166"/>
            <a:ext cx="868411" cy="94757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98" name="Text Placeholder 11">
            <a:extLst>
              <a:ext uri="{FF2B5EF4-FFF2-40B4-BE49-F238E27FC236}">
                <a16:creationId xmlns:a16="http://schemas.microsoft.com/office/drawing/2014/main" id="{4ED42E45-5A49-4AFE-8A43-35901F30974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312132" y="4065630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99" name="Text Placeholder 11">
            <a:extLst>
              <a:ext uri="{FF2B5EF4-FFF2-40B4-BE49-F238E27FC236}">
                <a16:creationId xmlns:a16="http://schemas.microsoft.com/office/drawing/2014/main" id="{C00F627D-052F-4AB8-8336-47A2F454AA3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312132" y="4426395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100" name="Text Placeholder 11">
            <a:extLst>
              <a:ext uri="{FF2B5EF4-FFF2-40B4-BE49-F238E27FC236}">
                <a16:creationId xmlns:a16="http://schemas.microsoft.com/office/drawing/2014/main" id="{F2FA4B60-BFC6-44A0-9167-EA9C6E23A3C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21797" y="5063551"/>
            <a:ext cx="2328427" cy="606432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9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eight body copy 9pt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51947AB-1513-4EE9-8A86-C81296C6AAD5}"/>
              </a:ext>
            </a:extLst>
          </p:cNvPr>
          <p:cNvSpPr>
            <a:spLocks/>
          </p:cNvSpPr>
          <p:nvPr userDrawn="1"/>
        </p:nvSpPr>
        <p:spPr bwMode="auto">
          <a:xfrm>
            <a:off x="3332420" y="3915322"/>
            <a:ext cx="2596102" cy="211839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EBE35BB-B387-4501-A5CC-920EAE3F8100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333338" y="6033719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F513D0-A379-4F5B-B53A-2BB0C696ED35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333338" y="3915321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104" name="Picture Placeholder 2">
            <a:extLst>
              <a:ext uri="{FF2B5EF4-FFF2-40B4-BE49-F238E27FC236}">
                <a16:creationId xmlns:a16="http://schemas.microsoft.com/office/drawing/2014/main" id="{F4E5B435-F527-49EC-AD62-D5C250B34241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5060110" y="3928166"/>
            <a:ext cx="868411" cy="94757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105" name="Text Placeholder 11">
            <a:extLst>
              <a:ext uri="{FF2B5EF4-FFF2-40B4-BE49-F238E27FC236}">
                <a16:creationId xmlns:a16="http://schemas.microsoft.com/office/drawing/2014/main" id="{7A840617-93B9-466C-A233-75764FF189E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456593" y="4065630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06" name="Text Placeholder 11">
            <a:extLst>
              <a:ext uri="{FF2B5EF4-FFF2-40B4-BE49-F238E27FC236}">
                <a16:creationId xmlns:a16="http://schemas.microsoft.com/office/drawing/2014/main" id="{79640991-7A8D-4E73-92CC-EFB3A724FF9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456593" y="4426395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107" name="Text Placeholder 11">
            <a:extLst>
              <a:ext uri="{FF2B5EF4-FFF2-40B4-BE49-F238E27FC236}">
                <a16:creationId xmlns:a16="http://schemas.microsoft.com/office/drawing/2014/main" id="{AE4F26FA-58B0-4D8E-B8D6-47721CFC079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466258" y="5063551"/>
            <a:ext cx="2328427" cy="606432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9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six body copy 9pt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BFC7960-3528-4B9C-A694-0B922CE30239}"/>
              </a:ext>
            </a:extLst>
          </p:cNvPr>
          <p:cNvSpPr>
            <a:spLocks/>
          </p:cNvSpPr>
          <p:nvPr userDrawn="1"/>
        </p:nvSpPr>
        <p:spPr bwMode="auto">
          <a:xfrm>
            <a:off x="6260189" y="3915322"/>
            <a:ext cx="2596102" cy="211839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9528D60-564E-40AD-B62D-8AC096893535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61107" y="6033719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73C3600-673C-4706-966F-FBF07B997449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61107" y="3915321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111" name="Picture Placeholder 2">
            <a:extLst>
              <a:ext uri="{FF2B5EF4-FFF2-40B4-BE49-F238E27FC236}">
                <a16:creationId xmlns:a16="http://schemas.microsoft.com/office/drawing/2014/main" id="{977241D9-5C4E-41DA-8C6A-FD3FFF4C96CA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987879" y="3928166"/>
            <a:ext cx="868411" cy="94757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112" name="Text Placeholder 11">
            <a:extLst>
              <a:ext uri="{FF2B5EF4-FFF2-40B4-BE49-F238E27FC236}">
                <a16:creationId xmlns:a16="http://schemas.microsoft.com/office/drawing/2014/main" id="{55BC206C-6F53-4512-9715-5AF8040742E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384362" y="4065630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13" name="Text Placeholder 11">
            <a:extLst>
              <a:ext uri="{FF2B5EF4-FFF2-40B4-BE49-F238E27FC236}">
                <a16:creationId xmlns:a16="http://schemas.microsoft.com/office/drawing/2014/main" id="{8BCCCA2E-6047-4133-AE3F-75050F0ED72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384362" y="4426395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114" name="Text Placeholder 11">
            <a:extLst>
              <a:ext uri="{FF2B5EF4-FFF2-40B4-BE49-F238E27FC236}">
                <a16:creationId xmlns:a16="http://schemas.microsoft.com/office/drawing/2014/main" id="{973732BA-F465-4836-9056-4FC394923BD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394027" y="5063551"/>
            <a:ext cx="2328427" cy="606432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9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seven body copy 9pt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8375297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Title Only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59120495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Title Only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66488071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Title Only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82408426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Title Only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8" name="Picture 7" descr="Text, background pattern&#10;&#10;Description automatically generated">
            <a:extLst>
              <a:ext uri="{FF2B5EF4-FFF2-40B4-BE49-F238E27FC236}">
                <a16:creationId xmlns:a16="http://schemas.microsoft.com/office/drawing/2014/main" id="{D579CAE5-8517-4B56-88C2-C9E5CB2AAE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30000"/>
          </a:blip>
          <a:srcRect t="37922"/>
          <a:stretch/>
        </p:blipFill>
        <p:spPr>
          <a:xfrm>
            <a:off x="0" y="1181100"/>
            <a:ext cx="12192000" cy="49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4912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Wav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585838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 Gradien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33245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99392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Title Only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22DF1B4E-9542-48DE-9EA4-77653195DDDC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629847-EE43-400B-9C14-E20ABA27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15B6DA-6ADA-4819-9312-998298CE1FBE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F77C7EA-8F4C-4C69-880D-85E8AC7C1F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FF0ABEB-01AB-40EF-9F83-989AE1480E4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F4BA102-1590-45B8-B12D-477017996DE8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11983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Only – Two Columns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0D6BC71-5FFF-4586-93D4-B8A3D4680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7FD758-2F7F-413B-9AE9-026454574F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2561509"/>
          </a:xfrm>
        </p:spPr>
        <p:txBody>
          <a:bodyPr wrap="square" lIns="36000" tIns="36000" rIns="36000" bIns="36000" numCol="2" spcCol="360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,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  <a:r>
              <a:rPr lang="en-US" err="1"/>
              <a:t>architecto</a:t>
            </a:r>
            <a:r>
              <a:rPr lang="en-US"/>
              <a:t> beatae vitae dicta sunt,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,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sit, </a:t>
            </a:r>
            <a:r>
              <a:rPr lang="en-US" err="1"/>
              <a:t>aspernatur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odit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fugit, sed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consequuntur</a:t>
            </a:r>
            <a:r>
              <a:rPr lang="en-US"/>
              <a:t> </a:t>
            </a:r>
            <a:r>
              <a:rPr lang="en-US" err="1"/>
              <a:t>magni</a:t>
            </a:r>
            <a:r>
              <a:rPr lang="en-US"/>
              <a:t> </a:t>
            </a:r>
            <a:r>
              <a:rPr lang="en-US" err="1"/>
              <a:t>dolores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, qui </a:t>
            </a:r>
            <a:r>
              <a:rPr lang="en-US" err="1"/>
              <a:t>ratione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sequi</a:t>
            </a:r>
            <a:r>
              <a:rPr lang="en-US"/>
              <a:t> </a:t>
            </a:r>
            <a:r>
              <a:rPr lang="en-US" err="1"/>
              <a:t>nesciunt</a:t>
            </a:r>
            <a:r>
              <a:rPr lang="en-US"/>
              <a:t>,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porro</a:t>
            </a:r>
            <a:r>
              <a:rPr lang="en-US"/>
              <a:t> </a:t>
            </a:r>
            <a:r>
              <a:rPr lang="en-US" err="1"/>
              <a:t>quisquam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dolorem</a:t>
            </a:r>
            <a:r>
              <a:rPr lang="en-US"/>
              <a:t> ipsum, </a:t>
            </a:r>
            <a:r>
              <a:rPr lang="en-US" err="1"/>
              <a:t>quia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adipiscivelit</a:t>
            </a:r>
            <a:r>
              <a:rPr lang="en-US"/>
              <a:t>, sed </a:t>
            </a:r>
            <a:r>
              <a:rPr lang="en-US" err="1"/>
              <a:t>quia</a:t>
            </a:r>
            <a:r>
              <a:rPr lang="en-US"/>
              <a:t> non </a:t>
            </a:r>
            <a:r>
              <a:rPr lang="en-US" err="1"/>
              <a:t>numquam</a:t>
            </a:r>
            <a:r>
              <a:rPr lang="en-US"/>
              <a:t> </a:t>
            </a:r>
            <a:r>
              <a:rPr lang="en-US" err="1"/>
              <a:t>eius</a:t>
            </a:r>
            <a:r>
              <a:rPr lang="en-US"/>
              <a:t> </a:t>
            </a:r>
            <a:r>
              <a:rPr lang="en-US" err="1"/>
              <a:t>modi</a:t>
            </a:r>
            <a:r>
              <a:rPr lang="en-US"/>
              <a:t> </a:t>
            </a:r>
            <a:r>
              <a:rPr lang="en-US" err="1"/>
              <a:t>tempora</a:t>
            </a:r>
            <a:r>
              <a:rPr lang="en-US"/>
              <a:t> </a:t>
            </a:r>
            <a:r>
              <a:rPr lang="en-US" err="1"/>
              <a:t>incidunt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</a:t>
            </a:r>
            <a:r>
              <a:rPr lang="en-US" err="1"/>
              <a:t>magnam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quaerat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minima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nostrum </a:t>
            </a:r>
            <a:r>
              <a:rPr lang="en-US" err="1"/>
              <a:t>exercitationem</a:t>
            </a:r>
            <a:r>
              <a:rPr lang="en-US"/>
              <a:t> </a:t>
            </a:r>
            <a:r>
              <a:rPr lang="en-US" err="1"/>
              <a:t>ullam</a:t>
            </a:r>
            <a:r>
              <a:rPr lang="en-US"/>
              <a:t> corporis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laboriosam</a:t>
            </a:r>
            <a:r>
              <a:rPr lang="en-US"/>
              <a:t>,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aliquid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commodi</a:t>
            </a:r>
            <a:r>
              <a:rPr lang="en-US"/>
              <a:t> </a:t>
            </a:r>
            <a:r>
              <a:rPr lang="en-US" err="1"/>
              <a:t>consequatur</a:t>
            </a:r>
            <a:r>
              <a:rPr lang="en-US"/>
              <a:t>?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autem</a:t>
            </a:r>
            <a:r>
              <a:rPr lang="en-US"/>
              <a:t>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iure</a:t>
            </a:r>
            <a:r>
              <a:rPr lang="en-US"/>
              <a:t> </a:t>
            </a:r>
            <a:r>
              <a:rPr lang="en-US" err="1"/>
              <a:t>reprehenderit</a:t>
            </a:r>
            <a:r>
              <a:rPr lang="en-US"/>
              <a:t>, qui in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nihil </a:t>
            </a:r>
            <a:r>
              <a:rPr lang="en-US" err="1"/>
              <a:t>molestiae</a:t>
            </a:r>
            <a:r>
              <a:rPr lang="en-US"/>
              <a:t> </a:t>
            </a:r>
            <a:r>
              <a:rPr lang="en-US" err="1"/>
              <a:t>consequatur</a:t>
            </a:r>
            <a:r>
              <a:rPr lang="en-US"/>
              <a:t>, vel </a:t>
            </a:r>
            <a:r>
              <a:rPr lang="en-US" err="1"/>
              <a:t>illum</a:t>
            </a:r>
            <a:r>
              <a:rPr lang="en-US"/>
              <a:t>, qui </a:t>
            </a:r>
            <a:r>
              <a:rPr lang="en-US" err="1"/>
              <a:t>dolorem</a:t>
            </a:r>
            <a:r>
              <a:rPr lang="en-US"/>
              <a:t>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, quo </a:t>
            </a:r>
            <a:r>
              <a:rPr lang="en-US" err="1"/>
              <a:t>voluptas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?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1342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Title Only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D44CE251-71D3-4374-83C8-004862EEDD08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B5B676-6AF9-402D-B4C9-6EA394668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265D91-905C-428B-8BF5-120CE60841A5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19E42B2-2663-4054-AD68-18D752BD05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49579BB-0553-4A11-A5D2-CAEFFC0EB53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CBF544A-28D2-4B86-93FB-2FDCFCE9E04A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7815222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Title Only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F138131-6C79-4A26-81F0-E9425B367F9A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E04D5B-B7AE-44FA-88B4-26AC5C6E3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266E99-D433-4BB0-9A87-FE5643D594F1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897DDE4-B01F-4C8D-BA70-7D29EE03EF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E34886-3BD7-4CC0-A7A6-566E0EE7DF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B3A8263-57B0-41B3-B532-6109196AB5ED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0375111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Title Only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8" name="Picture 7" descr="Text, background pattern&#10;&#10;Description automatically generated">
            <a:extLst>
              <a:ext uri="{FF2B5EF4-FFF2-40B4-BE49-F238E27FC236}">
                <a16:creationId xmlns:a16="http://schemas.microsoft.com/office/drawing/2014/main" id="{D579CAE5-8517-4B56-88C2-C9E5CB2AAE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</a:blip>
          <a:srcRect t="37922"/>
          <a:stretch/>
        </p:blipFill>
        <p:spPr>
          <a:xfrm>
            <a:off x="0" y="1181100"/>
            <a:ext cx="12192000" cy="499587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D78955A-7106-44F7-A59A-0142D09BFEA8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D81E2C-C715-4016-83E5-20218FC35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663E00-FDCE-46C9-94BE-2F704B09C3ED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A6B3E43-2D6A-49DD-A407-105251EEFE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22D728-AF9B-417A-A0E2-BE08FA3E2F0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D6A503A-1D10-48BC-80C4-26CEBE7C32D7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1448547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Wav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9D65583-9321-45AC-B2CA-6B60376178D7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F1FA9A-28A3-40D0-B072-7EFF3AC46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B08D4D-0CDC-463D-A689-B18E2A680B5C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4439D8F-5DD8-4E6E-B034-6DB9C9EE7C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5292B4E-98F2-4CE6-9174-20CA06524C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FA0CC3C-28CC-48D8-A713-DA0B711EFD46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5190006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 Gradien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89C56CE-1349-4EC3-A86C-149E0AF45690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3F3DD6-17C2-4628-9708-FD953103D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4214BE-03E0-4AF1-9E71-B1658DA24157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F656EE9-8549-4B0E-B7E2-755B6395F3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67813A8-7825-455D-AF47-AC17AF2260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6AB5B6-05B9-480B-836B-953E9F8BD7F5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995224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C741775-5FAB-4978-B52D-03D3AE24F046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2BE142-74DE-4857-AC3A-37699AF99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648FD9-9063-46E3-8198-CC364F24B72E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771B9A5-4935-4B4A-80BB-CB6C845A36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3553AC-DB26-43E8-969D-C8AB7AE3AFF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012A3F0-4FC6-4714-9616-37A6927BDB80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1526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Only – Two Columns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0D6BC71-5FFF-4586-93D4-B8A3D4680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7A34237C-6590-4B12-B174-D20BE4CA16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2561509"/>
          </a:xfrm>
        </p:spPr>
        <p:txBody>
          <a:bodyPr wrap="square" lIns="36000" tIns="36000" rIns="36000" bIns="36000" numCol="2" spcCol="360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,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  <a:r>
              <a:rPr lang="en-US" err="1"/>
              <a:t>architecto</a:t>
            </a:r>
            <a:r>
              <a:rPr lang="en-US"/>
              <a:t> beatae vitae dicta sunt,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,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sit, </a:t>
            </a:r>
            <a:r>
              <a:rPr lang="en-US" err="1"/>
              <a:t>aspernatur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odit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fugit, sed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consequuntur</a:t>
            </a:r>
            <a:r>
              <a:rPr lang="en-US"/>
              <a:t> </a:t>
            </a:r>
            <a:r>
              <a:rPr lang="en-US" err="1"/>
              <a:t>magni</a:t>
            </a:r>
            <a:r>
              <a:rPr lang="en-US"/>
              <a:t> </a:t>
            </a:r>
            <a:r>
              <a:rPr lang="en-US" err="1"/>
              <a:t>dolores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, qui </a:t>
            </a:r>
            <a:r>
              <a:rPr lang="en-US" err="1"/>
              <a:t>ratione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sequi</a:t>
            </a:r>
            <a:r>
              <a:rPr lang="en-US"/>
              <a:t> </a:t>
            </a:r>
            <a:r>
              <a:rPr lang="en-US" err="1"/>
              <a:t>nesciunt</a:t>
            </a:r>
            <a:r>
              <a:rPr lang="en-US"/>
              <a:t>,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porro</a:t>
            </a:r>
            <a:r>
              <a:rPr lang="en-US"/>
              <a:t> </a:t>
            </a:r>
            <a:r>
              <a:rPr lang="en-US" err="1"/>
              <a:t>quisquam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dolorem</a:t>
            </a:r>
            <a:r>
              <a:rPr lang="en-US"/>
              <a:t> ipsum, </a:t>
            </a:r>
            <a:r>
              <a:rPr lang="en-US" err="1"/>
              <a:t>quia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adipiscivelit</a:t>
            </a:r>
            <a:r>
              <a:rPr lang="en-US"/>
              <a:t>, sed </a:t>
            </a:r>
            <a:r>
              <a:rPr lang="en-US" err="1"/>
              <a:t>quia</a:t>
            </a:r>
            <a:r>
              <a:rPr lang="en-US"/>
              <a:t> non </a:t>
            </a:r>
            <a:r>
              <a:rPr lang="en-US" err="1"/>
              <a:t>numquam</a:t>
            </a:r>
            <a:r>
              <a:rPr lang="en-US"/>
              <a:t> </a:t>
            </a:r>
            <a:r>
              <a:rPr lang="en-US" err="1"/>
              <a:t>eius</a:t>
            </a:r>
            <a:r>
              <a:rPr lang="en-US"/>
              <a:t> </a:t>
            </a:r>
            <a:r>
              <a:rPr lang="en-US" err="1"/>
              <a:t>modi</a:t>
            </a:r>
            <a:r>
              <a:rPr lang="en-US"/>
              <a:t> </a:t>
            </a:r>
            <a:r>
              <a:rPr lang="en-US" err="1"/>
              <a:t>tempora</a:t>
            </a:r>
            <a:r>
              <a:rPr lang="en-US"/>
              <a:t> </a:t>
            </a:r>
            <a:r>
              <a:rPr lang="en-US" err="1"/>
              <a:t>incidunt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</a:t>
            </a:r>
            <a:r>
              <a:rPr lang="en-US" err="1"/>
              <a:t>magnam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quaerat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minima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nostrum </a:t>
            </a:r>
            <a:r>
              <a:rPr lang="en-US" err="1"/>
              <a:t>exercitationem</a:t>
            </a:r>
            <a:r>
              <a:rPr lang="en-US"/>
              <a:t> </a:t>
            </a:r>
            <a:r>
              <a:rPr lang="en-US" err="1"/>
              <a:t>ullam</a:t>
            </a:r>
            <a:r>
              <a:rPr lang="en-US"/>
              <a:t> corporis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laboriosam</a:t>
            </a:r>
            <a:r>
              <a:rPr lang="en-US"/>
              <a:t>,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aliquid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commodi</a:t>
            </a:r>
            <a:r>
              <a:rPr lang="en-US"/>
              <a:t> </a:t>
            </a:r>
            <a:r>
              <a:rPr lang="en-US" err="1"/>
              <a:t>consequatur</a:t>
            </a:r>
            <a:r>
              <a:rPr lang="en-US"/>
              <a:t>?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autem</a:t>
            </a:r>
            <a:r>
              <a:rPr lang="en-US"/>
              <a:t>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iure</a:t>
            </a:r>
            <a:r>
              <a:rPr lang="en-US"/>
              <a:t> </a:t>
            </a:r>
            <a:r>
              <a:rPr lang="en-US" err="1"/>
              <a:t>reprehenderit</a:t>
            </a:r>
            <a:r>
              <a:rPr lang="en-US"/>
              <a:t>, qui in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nihil </a:t>
            </a:r>
            <a:r>
              <a:rPr lang="en-US" err="1"/>
              <a:t>molestiae</a:t>
            </a:r>
            <a:r>
              <a:rPr lang="en-US"/>
              <a:t> </a:t>
            </a:r>
            <a:r>
              <a:rPr lang="en-US" err="1"/>
              <a:t>consequatur</a:t>
            </a:r>
            <a:r>
              <a:rPr lang="en-US"/>
              <a:t>, vel </a:t>
            </a:r>
            <a:r>
              <a:rPr lang="en-US" err="1"/>
              <a:t>illum</a:t>
            </a:r>
            <a:r>
              <a:rPr lang="en-US"/>
              <a:t>, qui </a:t>
            </a:r>
            <a:r>
              <a:rPr lang="en-US" err="1"/>
              <a:t>dolorem</a:t>
            </a:r>
            <a:r>
              <a:rPr lang="en-US"/>
              <a:t>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, quo </a:t>
            </a:r>
            <a:r>
              <a:rPr lang="en-US" err="1"/>
              <a:t>voluptas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33564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618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Only – Two Columns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8FBE282-C876-420B-971C-E5E6DC0DB0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45E511-A118-4C67-8FDF-9F6B494D77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2561509"/>
          </a:xfrm>
        </p:spPr>
        <p:txBody>
          <a:bodyPr wrap="square" lIns="36000" tIns="36000" rIns="36000" bIns="36000" numCol="2" spcCol="360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,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  <a:r>
              <a:rPr lang="en-US" err="1"/>
              <a:t>architecto</a:t>
            </a:r>
            <a:r>
              <a:rPr lang="en-US"/>
              <a:t> beatae vitae dicta sunt,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,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sit, </a:t>
            </a:r>
            <a:r>
              <a:rPr lang="en-US" err="1"/>
              <a:t>aspernatur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odit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fugit, sed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consequuntur</a:t>
            </a:r>
            <a:r>
              <a:rPr lang="en-US"/>
              <a:t> </a:t>
            </a:r>
            <a:r>
              <a:rPr lang="en-US" err="1"/>
              <a:t>magni</a:t>
            </a:r>
            <a:r>
              <a:rPr lang="en-US"/>
              <a:t> </a:t>
            </a:r>
            <a:r>
              <a:rPr lang="en-US" err="1"/>
              <a:t>dolores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, qui </a:t>
            </a:r>
            <a:r>
              <a:rPr lang="en-US" err="1"/>
              <a:t>ratione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sequi</a:t>
            </a:r>
            <a:r>
              <a:rPr lang="en-US"/>
              <a:t> </a:t>
            </a:r>
            <a:r>
              <a:rPr lang="en-US" err="1"/>
              <a:t>nesciunt</a:t>
            </a:r>
            <a:r>
              <a:rPr lang="en-US"/>
              <a:t>,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porro</a:t>
            </a:r>
            <a:r>
              <a:rPr lang="en-US"/>
              <a:t> </a:t>
            </a:r>
            <a:r>
              <a:rPr lang="en-US" err="1"/>
              <a:t>quisquam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dolorem</a:t>
            </a:r>
            <a:r>
              <a:rPr lang="en-US"/>
              <a:t> ipsum, </a:t>
            </a:r>
            <a:r>
              <a:rPr lang="en-US" err="1"/>
              <a:t>quia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adipiscivelit</a:t>
            </a:r>
            <a:r>
              <a:rPr lang="en-US"/>
              <a:t>, sed </a:t>
            </a:r>
            <a:r>
              <a:rPr lang="en-US" err="1"/>
              <a:t>quia</a:t>
            </a:r>
            <a:r>
              <a:rPr lang="en-US"/>
              <a:t> non </a:t>
            </a:r>
            <a:r>
              <a:rPr lang="en-US" err="1"/>
              <a:t>numquam</a:t>
            </a:r>
            <a:r>
              <a:rPr lang="en-US"/>
              <a:t> </a:t>
            </a:r>
            <a:r>
              <a:rPr lang="en-US" err="1"/>
              <a:t>eius</a:t>
            </a:r>
            <a:r>
              <a:rPr lang="en-US"/>
              <a:t> </a:t>
            </a:r>
            <a:r>
              <a:rPr lang="en-US" err="1"/>
              <a:t>modi</a:t>
            </a:r>
            <a:r>
              <a:rPr lang="en-US"/>
              <a:t> </a:t>
            </a:r>
            <a:r>
              <a:rPr lang="en-US" err="1"/>
              <a:t>tempora</a:t>
            </a:r>
            <a:r>
              <a:rPr lang="en-US"/>
              <a:t> </a:t>
            </a:r>
            <a:r>
              <a:rPr lang="en-US" err="1"/>
              <a:t>incidunt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</a:t>
            </a:r>
            <a:r>
              <a:rPr lang="en-US" err="1"/>
              <a:t>magnam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quaerat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minima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nostrum </a:t>
            </a:r>
            <a:r>
              <a:rPr lang="en-US" err="1"/>
              <a:t>exercitationem</a:t>
            </a:r>
            <a:r>
              <a:rPr lang="en-US"/>
              <a:t> </a:t>
            </a:r>
            <a:r>
              <a:rPr lang="en-US" err="1"/>
              <a:t>ullam</a:t>
            </a:r>
            <a:r>
              <a:rPr lang="en-US"/>
              <a:t> corporis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laboriosam</a:t>
            </a:r>
            <a:r>
              <a:rPr lang="en-US"/>
              <a:t>,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aliquid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commodi</a:t>
            </a:r>
            <a:r>
              <a:rPr lang="en-US"/>
              <a:t> </a:t>
            </a:r>
            <a:r>
              <a:rPr lang="en-US" err="1"/>
              <a:t>consequatur</a:t>
            </a:r>
            <a:r>
              <a:rPr lang="en-US"/>
              <a:t>?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autem</a:t>
            </a:r>
            <a:r>
              <a:rPr lang="en-US"/>
              <a:t>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iure</a:t>
            </a:r>
            <a:r>
              <a:rPr lang="en-US"/>
              <a:t> </a:t>
            </a:r>
            <a:r>
              <a:rPr lang="en-US" err="1"/>
              <a:t>reprehenderit</a:t>
            </a:r>
            <a:r>
              <a:rPr lang="en-US"/>
              <a:t>, qui in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nihil </a:t>
            </a:r>
            <a:r>
              <a:rPr lang="en-US" err="1"/>
              <a:t>molestiae</a:t>
            </a:r>
            <a:r>
              <a:rPr lang="en-US"/>
              <a:t> </a:t>
            </a:r>
            <a:r>
              <a:rPr lang="en-US" err="1"/>
              <a:t>consequatur</a:t>
            </a:r>
            <a:r>
              <a:rPr lang="en-US"/>
              <a:t>, vel </a:t>
            </a:r>
            <a:r>
              <a:rPr lang="en-US" err="1"/>
              <a:t>illum</a:t>
            </a:r>
            <a:r>
              <a:rPr lang="en-US"/>
              <a:t>, qui </a:t>
            </a:r>
            <a:r>
              <a:rPr lang="en-US" err="1"/>
              <a:t>dolorem</a:t>
            </a:r>
            <a:r>
              <a:rPr lang="en-US"/>
              <a:t>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, quo </a:t>
            </a:r>
            <a:r>
              <a:rPr lang="en-US" err="1"/>
              <a:t>voluptas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33736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49A12DE-79B9-4140-8DCE-E572C97919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999" b="2"/>
          <a:stretch/>
        </p:blipFill>
        <p:spPr>
          <a:xfrm>
            <a:off x="6095992" y="-1"/>
            <a:ext cx="6096008" cy="685799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3201" y="2160398"/>
            <a:ext cx="48816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-179388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1pPr>
            <a:lvl2pPr marL="357188" indent="-179388"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2pPr>
            <a:lvl3pPr marL="536575" indent="-179388"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7217886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A6CCA9E-512C-4AF4-B0B0-C427841ADA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6095992" y="0"/>
            <a:ext cx="6096008" cy="685799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3201" y="2160398"/>
            <a:ext cx="48816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1pPr>
            <a:lvl2pPr marL="357188" indent="-179388"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2pPr>
            <a:lvl3pPr marL="536575" indent="-179388"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3pPr>
            <a:lvl4pPr marL="714375" indent="-179388"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3862752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3E25E24-1D6E-4E13-A9DE-215798B1743F}"/>
              </a:ext>
            </a:extLst>
          </p:cNvPr>
          <p:cNvSpPr/>
          <p:nvPr userDrawn="1"/>
        </p:nvSpPr>
        <p:spPr>
          <a:xfrm>
            <a:off x="6095992" y="0"/>
            <a:ext cx="6096008" cy="6225140"/>
          </a:xfrm>
          <a:prstGeom prst="rect">
            <a:avLst/>
          </a:prstGeom>
          <a:solidFill>
            <a:srgbClr val="ADD2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3201" y="2160398"/>
            <a:ext cx="48816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-179388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1pPr>
            <a:lvl2pPr marL="357188" indent="-179388"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2pPr>
            <a:lvl3pPr marL="536575" indent="-179388"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3pPr>
            <a:lvl4pPr marL="714375" indent="-179388"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670926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4E6E53-7F51-4D2A-811C-1BA46CB95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DFCCB33-CEE6-4882-A543-9373C6B5CE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884" y="514919"/>
            <a:ext cx="3442702" cy="83099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E45249-1FFB-4BF6-9809-1CFEFC1C750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40000" y="2700000"/>
            <a:ext cx="2169460" cy="0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A2AB1A-790C-442E-A86F-64F0C875F4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504" y="2772000"/>
            <a:ext cx="7272000" cy="771294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4800"/>
              </a:spcAft>
              <a:buNone/>
              <a:defRPr sz="54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Presentation Title</a:t>
            </a:r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007B4-0C33-4097-B232-A22B99B8D59B}"/>
              </a:ext>
            </a:extLst>
          </p:cNvPr>
          <p:cNvSpPr txBox="1"/>
          <p:nvPr userDrawn="1"/>
        </p:nvSpPr>
        <p:spPr>
          <a:xfrm>
            <a:off x="9582760" y="6416710"/>
            <a:ext cx="2456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>
                <a:solidFill>
                  <a:prstClr val="white"/>
                </a:solidFill>
                <a:cs typeface="Arial" panose="020B0604020202020204" pitchFamily="34" charset="0"/>
              </a:rPr>
              <a:t>©2021 Cognizant. For internal use only.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376042-AD58-4519-B665-CAC0BA454F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biLevel thresh="25000"/>
          </a:blip>
          <a:srcRect r="62691"/>
          <a:stretch/>
        </p:blipFill>
        <p:spPr>
          <a:xfrm>
            <a:off x="530326" y="5409398"/>
            <a:ext cx="949787" cy="1021761"/>
          </a:xfrm>
          <a:prstGeom prst="rect">
            <a:avLst/>
          </a:prstGeom>
        </p:spPr>
      </p:pic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AF8825D9-CCEA-41D0-84D7-A7321E9D4B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8504" y="3558534"/>
            <a:ext cx="7272000" cy="771294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1400"/>
              </a:spcAft>
              <a:buSzPct val="100000"/>
              <a:buFont typeface="Arial" panose="020B0604020202020204" pitchFamily="34" charset="0"/>
              <a:buNone/>
              <a:defRPr sz="2800" b="0">
                <a:solidFill>
                  <a:schemeClr val="bg1"/>
                </a:solidFill>
              </a:defRPr>
            </a:lvl1pPr>
            <a:lvl2pPr>
              <a:spcAft>
                <a:spcPts val="1400"/>
              </a:spcAft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2pPr>
            <a:lvl3pPr>
              <a:spcAft>
                <a:spcPts val="1400"/>
              </a:spcAft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3pPr>
            <a:lvl4pPr>
              <a:spcAft>
                <a:spcPts val="1400"/>
              </a:spcAft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4pPr>
            <a:lvl5pPr>
              <a:spcAft>
                <a:spcPts val="1400"/>
              </a:spcAft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Presentation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184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E7E5757-A7B1-460B-832A-36BC0B8912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5198ABD-0EA7-4C8F-818E-7B812665AA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65978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15F6CA-48C8-4DF0-95E6-AC5080E56F0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6000" y="0"/>
            <a:ext cx="6096000" cy="6225140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A3A82ACF-F6AE-4D5C-9FAC-2BE760B521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Custom Image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206B8F9-9A1B-49C1-BAF8-3C7C8B76EBC3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8572057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Glo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ndoor, monitor, light, dark&#10;&#10;Description automatically generated">
            <a:extLst>
              <a:ext uri="{FF2B5EF4-FFF2-40B4-BE49-F238E27FC236}">
                <a16:creationId xmlns:a16="http://schemas.microsoft.com/office/drawing/2014/main" id="{CBA68352-8C34-444A-AC17-869ECB8F45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863" r="33844" b="51650"/>
          <a:stretch/>
        </p:blipFill>
        <p:spPr>
          <a:xfrm>
            <a:off x="5925670" y="0"/>
            <a:ext cx="6266329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2160398"/>
            <a:ext cx="47880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Globe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8473977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Head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person, indoor, computer, computer&#10;&#10;Description automatically generated">
            <a:extLst>
              <a:ext uri="{FF2B5EF4-FFF2-40B4-BE49-F238E27FC236}">
                <a16:creationId xmlns:a16="http://schemas.microsoft.com/office/drawing/2014/main" id="{25C2EC95-7CB4-4D54-A50E-FCF11AB113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921187" y="-2"/>
            <a:ext cx="6266329" cy="62427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1897B8-FE46-4EFA-9616-9448AE8642AD}"/>
              </a:ext>
            </a:extLst>
          </p:cNvPr>
          <p:cNvSpPr/>
          <p:nvPr userDrawn="1"/>
        </p:nvSpPr>
        <p:spPr>
          <a:xfrm>
            <a:off x="5925671" y="0"/>
            <a:ext cx="6266329" cy="6244152"/>
          </a:xfrm>
          <a:prstGeom prst="rect">
            <a:avLst/>
          </a:prstGeom>
          <a:gradFill>
            <a:gsLst>
              <a:gs pos="74000">
                <a:srgbClr val="000063">
                  <a:alpha val="96000"/>
                </a:srgbClr>
              </a:gs>
              <a:gs pos="25000">
                <a:srgbClr val="2C67FF">
                  <a:alpha val="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3671016"/>
            <a:ext cx="47880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Headset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1730808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Male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E12BB9A-C589-4267-8D5B-A45F225FAC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269" t="781" r="27036" b="6801"/>
          <a:stretch/>
        </p:blipFill>
        <p:spPr>
          <a:xfrm>
            <a:off x="5921187" y="-2"/>
            <a:ext cx="6266329" cy="624275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7D11875-62D4-46B3-8FBE-3ABC00FC28C4}"/>
              </a:ext>
            </a:extLst>
          </p:cNvPr>
          <p:cNvSpPr/>
          <p:nvPr userDrawn="1"/>
        </p:nvSpPr>
        <p:spPr>
          <a:xfrm>
            <a:off x="5925671" y="0"/>
            <a:ext cx="6266329" cy="6244152"/>
          </a:xfrm>
          <a:prstGeom prst="rect">
            <a:avLst/>
          </a:prstGeom>
          <a:gradFill>
            <a:gsLst>
              <a:gs pos="74000">
                <a:srgbClr val="000063">
                  <a:alpha val="96000"/>
                </a:srgbClr>
              </a:gs>
              <a:gs pos="25000">
                <a:srgbClr val="2C67FF">
                  <a:alpha val="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3671016"/>
            <a:ext cx="47880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Male Laptop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5442199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Female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335D6EE-31A1-46B5-A6C4-F54063BF6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36" r="13018"/>
          <a:stretch/>
        </p:blipFill>
        <p:spPr>
          <a:xfrm>
            <a:off x="5921187" y="-2"/>
            <a:ext cx="6266329" cy="624275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8200374-2A89-4041-8626-FF204DA2DCB3}"/>
              </a:ext>
            </a:extLst>
          </p:cNvPr>
          <p:cNvSpPr/>
          <p:nvPr userDrawn="1"/>
        </p:nvSpPr>
        <p:spPr>
          <a:xfrm>
            <a:off x="5925671" y="0"/>
            <a:ext cx="6266329" cy="6244152"/>
          </a:xfrm>
          <a:prstGeom prst="rect">
            <a:avLst/>
          </a:prstGeom>
          <a:gradFill>
            <a:gsLst>
              <a:gs pos="74000">
                <a:srgbClr val="000063">
                  <a:alpha val="96000"/>
                </a:srgbClr>
              </a:gs>
              <a:gs pos="25000">
                <a:srgbClr val="2C67FF">
                  <a:alpha val="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3671016"/>
            <a:ext cx="47880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Female Laptop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321765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Typ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3329CA4-2C3F-461E-9BFE-4762532DE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1187" y="-2"/>
            <a:ext cx="6266329" cy="624275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B6BEE94-3380-4CCE-9388-572335FE3063}"/>
              </a:ext>
            </a:extLst>
          </p:cNvPr>
          <p:cNvSpPr/>
          <p:nvPr userDrawn="1"/>
        </p:nvSpPr>
        <p:spPr>
          <a:xfrm>
            <a:off x="5925671" y="6386"/>
            <a:ext cx="6266329" cy="6244152"/>
          </a:xfrm>
          <a:prstGeom prst="rect">
            <a:avLst/>
          </a:prstGeom>
          <a:gradFill>
            <a:gsLst>
              <a:gs pos="74000">
                <a:srgbClr val="000063">
                  <a:alpha val="96000"/>
                </a:srgbClr>
              </a:gs>
              <a:gs pos="25000">
                <a:srgbClr val="2C67FF">
                  <a:alpha val="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Typing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FD0F255B-203F-4896-ADCF-CE26AC9BDD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4360834"/>
            <a:ext cx="4788000" cy="186143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24pt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</p:spTree>
    <p:extLst>
      <p:ext uri="{BB962C8B-B14F-4D97-AF65-F5344CB8AC3E}">
        <p14:creationId xmlns:p14="http://schemas.microsoft.com/office/powerpoint/2010/main" val="29452987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15F6CA-48C8-4DF0-95E6-AC5080E56F0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6000" y="0"/>
            <a:ext cx="6096000" cy="6225140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9086FEE-E1B7-436D-822A-846D2575F24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0" y="0"/>
            <a:ext cx="6096000" cy="622514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226431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FF25A2D-6E41-4121-AD97-26FBC0FC3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4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78790114-CC9C-41DA-9B13-2961535337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6264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76E854A-B670-4B90-AFD2-C6195331A4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36264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E4C0F7-4153-4059-A10E-8D27ED2A160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536267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9483305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8585F54-EF64-471F-BB09-1D1CDA8547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3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FDB27009-A329-4706-90B7-A45430DFB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06506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53E0B7E-817C-4838-819B-9E10B384E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06506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D50963-41D9-48CD-9582-29DA473921C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106508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26F1D3B6-A32E-4EEE-AF72-A555A01581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3768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A56632E8-87A3-4DC2-A901-5AD8C4F37B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3768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D4B9B3-A9C3-4D85-A5D9-415440C3820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643770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641672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274E0C5-0D44-4AAF-990B-DD5026CC03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056293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2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040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Whit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919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4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78790114-CC9C-41DA-9B13-2961535337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6264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76E854A-B670-4B90-AFD2-C6195331A4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36264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E4C0F7-4153-4059-A10E-8D27ED2A160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536267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6384641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3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FDB27009-A329-4706-90B7-A45430DFB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06506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53E0B7E-817C-4838-819B-9E10B384E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06506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D50963-41D9-48CD-9582-29DA473921C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106508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26F1D3B6-A32E-4EEE-AF72-A555A01581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3768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A56632E8-87A3-4DC2-A901-5AD8C4F37B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3768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D4B9B3-A9C3-4D85-A5D9-415440C3820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643770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9597699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056293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2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990796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4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78790114-CC9C-41DA-9B13-2961535337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6264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76E854A-B670-4B90-AFD2-C6195331A4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36264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E4C0F7-4153-4059-A10E-8D27ED2A160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536267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9791534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3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FDB27009-A329-4706-90B7-A45430DFB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06506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53E0B7E-817C-4838-819B-9E10B384E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06506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D50963-41D9-48CD-9582-29DA473921C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106508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26F1D3B6-A32E-4EEE-AF72-A555A01581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3768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A56632E8-87A3-4DC2-A901-5AD8C4F37B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3768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D4B9B3-A9C3-4D85-A5D9-415440C3820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643770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4543351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056293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2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516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7999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52448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opics / Details  with Imag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61928AF-E336-4AA0-8351-4D5AFD9B2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498016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801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2498016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8DAD351-282A-4644-B45C-86D0EDF50B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6897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E4723D-B372-4AFC-BA54-B12A5D2D7E4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B9B6A1-8061-4553-9CDF-B53FE5E675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FCA804-C3E7-40D7-8E5B-CB12C114D52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68976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31D81F62-0785-48FA-9C8D-18F46B032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8979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</p:spTree>
    <p:extLst>
      <p:ext uri="{BB962C8B-B14F-4D97-AF65-F5344CB8AC3E}">
        <p14:creationId xmlns:p14="http://schemas.microsoft.com/office/powerpoint/2010/main" val="41941653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opics / Details with Imag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3D8175F-C01E-45B7-B070-D9C246512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595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95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1595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385FA086-F17B-481F-B5F7-FB52DAAD8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206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2F4859-2777-4D68-BAC1-E6523DDE20B5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DD0BD-36E0-450E-8270-1FAB7D89C0D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C1DA836-8FCA-4552-8178-B6107519D72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88206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495AAE1F-560B-4AFD-A55E-861DF1AEFE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817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36424CB-DB37-4215-94BE-3CEA2FDC43C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7F0B9-1192-4965-828E-70C242DF7A1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411864C-83FA-4BC0-A0D4-27D66805057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04817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8C86D16B-AAAD-47F6-B680-8A30BE3748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206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193C3080-C548-4CEF-BAE5-7776BF3ABF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817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092802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opics / Details with Imag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A3781919-D57F-41CE-A0D8-334BB3C285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1726921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3572615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FB2E65-1294-4C65-B1D0-FE121B9F434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12718C-7A5C-479D-9218-16725912475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2219F84-28D2-4FEB-8568-AD02BB20ABD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1746334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6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56584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81031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39549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98066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6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563127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opics / Details  with Im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498016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801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2498016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8DAD351-282A-4644-B45C-86D0EDF50B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6897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E4723D-B372-4AFC-BA54-B12A5D2D7E4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B9B6A1-8061-4553-9CDF-B53FE5E675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FCA804-C3E7-40D7-8E5B-CB12C114D52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68976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31D81F62-0785-48FA-9C8D-18F46B032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8979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</p:spTree>
    <p:extLst>
      <p:ext uri="{BB962C8B-B14F-4D97-AF65-F5344CB8AC3E}">
        <p14:creationId xmlns:p14="http://schemas.microsoft.com/office/powerpoint/2010/main" val="1861602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x 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5CC79DD-5C1A-425E-A6C5-8BEF2BE49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602"/>
          <a:stretch/>
        </p:blipFill>
        <p:spPr>
          <a:xfrm>
            <a:off x="8160542" y="-342"/>
            <a:ext cx="4031459" cy="6337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3" name="Text Placeholder 11">
            <a:extLst>
              <a:ext uri="{FF2B5EF4-FFF2-40B4-BE49-F238E27FC236}">
                <a16:creationId xmlns:a16="http://schemas.microsoft.com/office/drawing/2014/main" id="{F91B669A-5DF1-4F22-8D3E-4255BECEE3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171831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1 Here</a:t>
            </a:r>
            <a:endParaRPr lang="en-GB"/>
          </a:p>
        </p:txBody>
      </p:sp>
      <p:sp>
        <p:nvSpPr>
          <p:cNvPr id="94" name="Text Placeholder 11">
            <a:extLst>
              <a:ext uri="{FF2B5EF4-FFF2-40B4-BE49-F238E27FC236}">
                <a16:creationId xmlns:a16="http://schemas.microsoft.com/office/drawing/2014/main" id="{AE5DB14F-17E5-46A2-B4BE-D12C8FDCBE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208524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95" name="Text Placeholder 11">
            <a:extLst>
              <a:ext uri="{FF2B5EF4-FFF2-40B4-BE49-F238E27FC236}">
                <a16:creationId xmlns:a16="http://schemas.microsoft.com/office/drawing/2014/main" id="{FFD039CC-8935-4888-8F08-5B2AE838972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5735" y="528447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5 Here</a:t>
            </a:r>
            <a:endParaRPr lang="en-GB"/>
          </a:p>
        </p:txBody>
      </p:sp>
      <p:sp>
        <p:nvSpPr>
          <p:cNvPr id="96" name="Text Placeholder 11">
            <a:extLst>
              <a:ext uri="{FF2B5EF4-FFF2-40B4-BE49-F238E27FC236}">
                <a16:creationId xmlns:a16="http://schemas.microsoft.com/office/drawing/2014/main" id="{33BF9439-61D8-4DD7-B31F-8700BB2B04B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5735" y="565140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97" name="Text Placeholder 11">
            <a:extLst>
              <a:ext uri="{FF2B5EF4-FFF2-40B4-BE49-F238E27FC236}">
                <a16:creationId xmlns:a16="http://schemas.microsoft.com/office/drawing/2014/main" id="{70ABFF7C-DD06-420D-8716-47CF8DDA86B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5735" y="260985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2 Here</a:t>
            </a:r>
            <a:endParaRPr lang="en-GB"/>
          </a:p>
        </p:txBody>
      </p:sp>
      <p:sp>
        <p:nvSpPr>
          <p:cNvPr id="98" name="Text Placeholder 11">
            <a:extLst>
              <a:ext uri="{FF2B5EF4-FFF2-40B4-BE49-F238E27FC236}">
                <a16:creationId xmlns:a16="http://schemas.microsoft.com/office/drawing/2014/main" id="{EDBC1799-2E69-42C2-96E8-399AF82724E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5735" y="297678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99" name="Text Placeholder 11">
            <a:extLst>
              <a:ext uri="{FF2B5EF4-FFF2-40B4-BE49-F238E27FC236}">
                <a16:creationId xmlns:a16="http://schemas.microsoft.com/office/drawing/2014/main" id="{9CB8194D-B2AB-4E9B-90E5-4F4548CF8C0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5735" y="350139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3 Here</a:t>
            </a:r>
            <a:endParaRPr lang="en-GB"/>
          </a:p>
        </p:txBody>
      </p:sp>
      <p:sp>
        <p:nvSpPr>
          <p:cNvPr id="100" name="Text Placeholder 11">
            <a:extLst>
              <a:ext uri="{FF2B5EF4-FFF2-40B4-BE49-F238E27FC236}">
                <a16:creationId xmlns:a16="http://schemas.microsoft.com/office/drawing/2014/main" id="{E3E4942E-536C-436E-AC8E-80CB94A7A9A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5735" y="386832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01" name="Text Placeholder 11">
            <a:extLst>
              <a:ext uri="{FF2B5EF4-FFF2-40B4-BE49-F238E27FC236}">
                <a16:creationId xmlns:a16="http://schemas.microsoft.com/office/drawing/2014/main" id="{4BF70F2C-E835-4B31-BB0F-3CE3BF50B6E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5735" y="439293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4 Here</a:t>
            </a:r>
            <a:endParaRPr lang="en-GB"/>
          </a:p>
        </p:txBody>
      </p:sp>
      <p:sp>
        <p:nvSpPr>
          <p:cNvPr id="102" name="Text Placeholder 11">
            <a:extLst>
              <a:ext uri="{FF2B5EF4-FFF2-40B4-BE49-F238E27FC236}">
                <a16:creationId xmlns:a16="http://schemas.microsoft.com/office/drawing/2014/main" id="{8E6D8920-BA7A-4DF7-8619-29308775169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55735" y="475986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03" name="Text Placeholder 11">
            <a:extLst>
              <a:ext uri="{FF2B5EF4-FFF2-40B4-BE49-F238E27FC236}">
                <a16:creationId xmlns:a16="http://schemas.microsoft.com/office/drawing/2014/main" id="{5D881844-BBC3-4C44-84EB-83222E9B1A9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380424" y="171831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6 Here</a:t>
            </a:r>
            <a:endParaRPr lang="en-GB"/>
          </a:p>
        </p:txBody>
      </p:sp>
      <p:sp>
        <p:nvSpPr>
          <p:cNvPr id="104" name="Text Placeholder 11">
            <a:extLst>
              <a:ext uri="{FF2B5EF4-FFF2-40B4-BE49-F238E27FC236}">
                <a16:creationId xmlns:a16="http://schemas.microsoft.com/office/drawing/2014/main" id="{85FD1A38-E393-4D4B-82B0-37B93F01D60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380424" y="208524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05" name="Text Placeholder 11">
            <a:extLst>
              <a:ext uri="{FF2B5EF4-FFF2-40B4-BE49-F238E27FC236}">
                <a16:creationId xmlns:a16="http://schemas.microsoft.com/office/drawing/2014/main" id="{008DBC3D-DA59-413C-98F5-17DBD01EAD5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380424" y="528447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10 Here</a:t>
            </a:r>
            <a:endParaRPr lang="en-GB"/>
          </a:p>
        </p:txBody>
      </p:sp>
      <p:sp>
        <p:nvSpPr>
          <p:cNvPr id="106" name="Text Placeholder 11">
            <a:extLst>
              <a:ext uri="{FF2B5EF4-FFF2-40B4-BE49-F238E27FC236}">
                <a16:creationId xmlns:a16="http://schemas.microsoft.com/office/drawing/2014/main" id="{5981B885-3915-411F-88AD-985DAB4F033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380424" y="565140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07" name="Text Placeholder 11">
            <a:extLst>
              <a:ext uri="{FF2B5EF4-FFF2-40B4-BE49-F238E27FC236}">
                <a16:creationId xmlns:a16="http://schemas.microsoft.com/office/drawing/2014/main" id="{174E5C50-62F8-492B-9B43-F30EEAFE4D01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80424" y="260985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7 Here</a:t>
            </a:r>
            <a:endParaRPr lang="en-GB"/>
          </a:p>
        </p:txBody>
      </p:sp>
      <p:sp>
        <p:nvSpPr>
          <p:cNvPr id="108" name="Text Placeholder 11">
            <a:extLst>
              <a:ext uri="{FF2B5EF4-FFF2-40B4-BE49-F238E27FC236}">
                <a16:creationId xmlns:a16="http://schemas.microsoft.com/office/drawing/2014/main" id="{5B78BFC9-5654-4730-AE9B-1D6200389B2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380424" y="297678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09" name="Text Placeholder 11">
            <a:extLst>
              <a:ext uri="{FF2B5EF4-FFF2-40B4-BE49-F238E27FC236}">
                <a16:creationId xmlns:a16="http://schemas.microsoft.com/office/drawing/2014/main" id="{90968244-F953-47ED-8D95-BCCCE97F450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80424" y="350139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8 Here</a:t>
            </a:r>
            <a:endParaRPr lang="en-GB"/>
          </a:p>
        </p:txBody>
      </p:sp>
      <p:sp>
        <p:nvSpPr>
          <p:cNvPr id="110" name="Text Placeholder 11">
            <a:extLst>
              <a:ext uri="{FF2B5EF4-FFF2-40B4-BE49-F238E27FC236}">
                <a16:creationId xmlns:a16="http://schemas.microsoft.com/office/drawing/2014/main" id="{5239759F-81F8-4A9E-85CC-9E3AB0956C1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380424" y="386832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11" name="Text Placeholder 11">
            <a:extLst>
              <a:ext uri="{FF2B5EF4-FFF2-40B4-BE49-F238E27FC236}">
                <a16:creationId xmlns:a16="http://schemas.microsoft.com/office/drawing/2014/main" id="{DFE9B3B2-41FA-4AC2-A510-3B2661B9606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380424" y="439293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9 Here</a:t>
            </a:r>
            <a:endParaRPr lang="en-GB"/>
          </a:p>
        </p:txBody>
      </p:sp>
      <p:sp>
        <p:nvSpPr>
          <p:cNvPr id="112" name="Text Placeholder 11">
            <a:extLst>
              <a:ext uri="{FF2B5EF4-FFF2-40B4-BE49-F238E27FC236}">
                <a16:creationId xmlns:a16="http://schemas.microsoft.com/office/drawing/2014/main" id="{672AB85E-46C1-4848-AFD4-69B3D3FD0786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380424" y="475986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15" name="Text Placeholder 11">
            <a:extLst>
              <a:ext uri="{FF2B5EF4-FFF2-40B4-BE49-F238E27FC236}">
                <a16:creationId xmlns:a16="http://schemas.microsoft.com/office/drawing/2014/main" id="{EBE671C6-1925-4BC0-AA55-AC4AA1621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7236978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10x Agenda</a:t>
            </a:r>
            <a:endParaRPr lang="en-GB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DEA23BA-6CB4-48FF-8131-99EBBFE30587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6236553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opics / Details with Im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595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95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1595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385FA086-F17B-481F-B5F7-FB52DAAD8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206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2F4859-2777-4D68-BAC1-E6523DDE20B5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DD0BD-36E0-450E-8270-1FAB7D89C0D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C1DA836-8FCA-4552-8178-B6107519D72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88206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495AAE1F-560B-4AFD-A55E-861DF1AEFE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817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36424CB-DB37-4215-94BE-3CEA2FDC43C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7F0B9-1192-4965-828E-70C242DF7A1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411864C-83FA-4BC0-A0D4-27D66805057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04817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8C86D16B-AAAD-47F6-B680-8A30BE3748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206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193C3080-C548-4CEF-BAE5-7776BF3ABF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817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414663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opics / Details with Im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1726921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3572615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FB2E65-1294-4C65-B1D0-FE121B9F434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12718C-7A5C-479D-9218-16725912475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2219F84-28D2-4FEB-8568-AD02BB20ABD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1746334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6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56584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81031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39549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98066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6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355476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opics / Details with Im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498014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801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4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4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2498014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8DAD351-282A-4644-B45C-86D0EDF50B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6897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E4723D-B372-4AFC-BA54-B12A5D2D7E4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4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B9B6A1-8061-4553-9CDF-B53FE5E675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4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FCA804-C3E7-40D7-8E5B-CB12C114D52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68974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31D81F62-0785-48FA-9C8D-18F46B032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8974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</p:spTree>
    <p:extLst>
      <p:ext uri="{BB962C8B-B14F-4D97-AF65-F5344CB8AC3E}">
        <p14:creationId xmlns:p14="http://schemas.microsoft.com/office/powerpoint/2010/main" val="21873749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opics / Details with Im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595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95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1595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385FA086-F17B-481F-B5F7-FB52DAAD8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206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2F4859-2777-4D68-BAC1-E6523DDE20B5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DD0BD-36E0-450E-8270-1FAB7D89C0D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C1DA836-8FCA-4552-8178-B6107519D72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88206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495AAE1F-560B-4AFD-A55E-861DF1AEFE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817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36424CB-DB37-4215-94BE-3CEA2FDC43C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7F0B9-1192-4965-828E-70C242DF7A1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411864C-83FA-4BC0-A0D4-27D66805057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04817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8C86D16B-AAAD-47F6-B680-8A30BE3748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206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193C3080-C548-4CEF-BAE5-7776BF3ABF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817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641672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opics / Details with Im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1726921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3572615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FB2E65-1294-4C65-B1D0-FE121B9F434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12718C-7A5C-479D-9218-16725912475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2219F84-28D2-4FEB-8568-AD02BB20ABD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1746334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6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56584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81031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39549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98066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6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047415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Only – Single Column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0D6BC71-5FFF-4586-93D4-B8A3D4680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7AE2935-2883-487F-ADD3-C37C565CAE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969D02-1E05-4E2D-A060-18FD6A3E6FA7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5B85F7-CC00-4142-A5CC-7AAE7A81A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797BBB-0CC1-467C-B6C9-D9D0B4E3F32B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0D667A7D-CF7B-4F83-B00C-6E83AD3877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08FE282-BE2A-4A92-A886-73F87DFA1B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E677B31-B22C-4271-A0D8-F5CE8F59E458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160259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Only – Single Column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0D6BC71-5FFF-4586-93D4-B8A3D4680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7AE2935-2883-487F-ADD3-C37C565CAE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457E9F-C33A-4397-99C2-3696245963B7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B369CF-5162-46E5-913F-B2B3B0471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F025C9-ED3E-4F9A-8427-305D236CCE30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001DEA59-3826-455B-ACF4-DF4EF1A15C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52C2E7F-400D-4440-8160-97AD0304B4D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6608FB3-6B51-4681-B99B-642394548136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50993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Only – Single Column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8FBE282-C876-420B-971C-E5E6DC0DB0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45E511-A118-4C67-8FDF-9F6B494D77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140B4C-0C73-4C04-8CF6-FBB63546DD6A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C5D2F2-088D-4E2C-BC55-9AF634419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44D2FC-8024-4B1A-98F4-71143CEB6FCB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5D004BCB-BF65-41A3-B27B-FBC701450A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2A791C5-0B35-42D1-8ED0-FA20A1F4027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3D9F8F4-A42A-4CD8-84D3-FD282FC46538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592941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Only – Two Columns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0D6BC71-5FFF-4586-93D4-B8A3D4680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7FD758-2F7F-413B-9AE9-026454574F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2561509"/>
          </a:xfrm>
        </p:spPr>
        <p:txBody>
          <a:bodyPr wrap="square" lIns="36000" tIns="36000" rIns="36000" bIns="36000" numCol="2" spcCol="360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CB37FE-ACB4-407B-ACFD-5321E12B354F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0B718CE-BA55-4C5F-8F77-8A69EB69D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0E83D4-F029-4D3C-A5AF-5AF32B56C915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55CFC89-D8AD-47F4-9899-F174DAAD05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15A0AB7-8578-42C1-9A84-15539DCB17C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1DC866B-8805-41B8-85AC-4F2F50280808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285525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Only – Two Columns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0D6BC71-5FFF-4586-93D4-B8A3D4680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7A34237C-6590-4B12-B174-D20BE4CA16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2561509"/>
          </a:xfrm>
        </p:spPr>
        <p:txBody>
          <a:bodyPr wrap="square" lIns="36000" tIns="36000" rIns="36000" bIns="36000" numCol="2" spcCol="360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123E64-D724-42D6-963B-9E1B2E37FF01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1AEE280-9588-4B04-BE04-DF676A8BF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25897A-6F32-47EB-BFDA-893C7F93FED2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5681DB2B-68CD-4888-B408-BC96C1BF6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F7E0D07-D3F4-4B0F-8CFF-EA885F64726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31B1C47-6124-4B5F-80DF-172E6CA3BD06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59300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00840-C9E9-634E-8D4C-F05B12685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02DAAB-B753-6343-9EE4-D905FC447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A338DD-EA1E-42B3-B19D-FC8D41C27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7D1E2-8B90-4D7A-AA35-F35C0EB6D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ED149F-CC4F-4EA9-883C-465778395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B10821-2BBC-49C4-A6FE-4410244D8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FD6FCD-EA62-4B10-9D25-5894BC5192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5FF7BB-D10D-424A-9DA7-AFFAC713DF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869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618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Text Only – Two Columns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8FBE282-C876-420B-971C-E5E6DC0DB0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45E511-A118-4C67-8FDF-9F6B494D77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2561509"/>
          </a:xfrm>
        </p:spPr>
        <p:txBody>
          <a:bodyPr wrap="square" lIns="36000" tIns="36000" rIns="36000" bIns="36000" numCol="2" spcCol="360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F3217C-3F3F-45CE-9F5B-9AF29971E0AC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517DD7-7E21-4F3C-AAE5-52045B91A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034B06-ADCF-40CA-9C3E-F684051CCF21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82B8657-920F-4E8B-A2EA-5442481C08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3D06EF1-EE19-4149-9576-51F458C72FC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4D02581-A93D-4FC9-BB15-67CA32F7325C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450388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49A12DE-79B9-4140-8DCE-E572C97919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999" b="2"/>
          <a:stretch/>
        </p:blipFill>
        <p:spPr>
          <a:xfrm>
            <a:off x="6095992" y="-1"/>
            <a:ext cx="6096008" cy="6857999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3201" y="2160398"/>
            <a:ext cx="48816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-179388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1pPr>
            <a:lvl2pPr marL="357188" indent="-179388"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2pPr>
            <a:lvl3pPr marL="536575" indent="-179388"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A97573-452E-4324-95E1-9839E2D46DC2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4BD561-7409-426D-BE46-17E59A841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6F2DC7-F742-4664-8F69-547E8D37F4AE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EDC64D5-025D-46E1-A962-5F289E5442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737397A-DD81-4D77-8253-60F73A70B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C59BC30-459A-43E7-B582-299F8AE6FCAF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023121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A6CCA9E-512C-4AF4-B0B0-C427841ADA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6095992" y="0"/>
            <a:ext cx="6096008" cy="6857999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3201" y="2160398"/>
            <a:ext cx="48816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1pPr>
            <a:lvl2pPr marL="357188" indent="-179388"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2pPr>
            <a:lvl3pPr marL="536575" indent="-179388"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3pPr>
            <a:lvl4pPr marL="714375" indent="-179388"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5AD3F4-1C83-4EDB-BDB5-FC4EEC49A94B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ED9286-6436-4E9D-9F26-BD2CD170C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27E254-5B45-487A-9CEE-E30F221A26AF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6A50B8FF-ADB4-4EE1-A663-AB4BEADA16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158D3E8-5D5B-4423-A8EA-0C02B80F05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1DF99A-C79D-4CDB-A20D-C2BF9A22CDF6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106109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3E25E24-1D6E-4E13-A9DE-215798B1743F}"/>
              </a:ext>
            </a:extLst>
          </p:cNvPr>
          <p:cNvSpPr/>
          <p:nvPr userDrawn="1"/>
        </p:nvSpPr>
        <p:spPr>
          <a:xfrm>
            <a:off x="6095992" y="0"/>
            <a:ext cx="6096008" cy="6225140"/>
          </a:xfrm>
          <a:prstGeom prst="rect">
            <a:avLst/>
          </a:prstGeom>
          <a:solidFill>
            <a:srgbClr val="ADD2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3201" y="2160398"/>
            <a:ext cx="48816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-179388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1pPr>
            <a:lvl2pPr marL="357188" indent="-179388"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2pPr>
            <a:lvl3pPr marL="536575" indent="-179388"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3pPr>
            <a:lvl4pPr marL="714375" indent="-179388"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4D2565-4807-4432-B7D2-3B0190D82ECD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3A9C06-160C-4384-B9DC-32F4D687D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7E2EEE-9A48-4A12-842E-3AA614F25E79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AABAEB3-176E-45A3-8BEB-7226E71953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B963A5-7A21-4686-AF40-303FFF4B393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32F3CD6-D653-4FD3-B011-35F35A3930F6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309403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E7E5757-A7B1-460B-832A-36BC0B8912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5198ABD-0EA7-4C8F-818E-7B812665AA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65978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15F6CA-48C8-4DF0-95E6-AC5080E56F0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6000" y="0"/>
            <a:ext cx="6096000" cy="6225140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A3A82ACF-F6AE-4D5C-9FAC-2BE760B521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Custom Image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206B8F9-9A1B-49C1-BAF8-3C7C8B76EBC3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6E6019-C836-4E17-B827-331722448598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1885E3-62E2-41E1-B064-88285BBE6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21F381-05A8-481F-B912-1C70F572E6E5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702271C5-12F7-4381-A03B-3B3CA78F77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3FE9D9F-504D-41F5-8502-51DF2191FE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011BF5C-4004-47A7-8963-64DD5C8D3B4A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3808007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Glo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ndoor, monitor, light, dark&#10;&#10;Description automatically generated">
            <a:extLst>
              <a:ext uri="{FF2B5EF4-FFF2-40B4-BE49-F238E27FC236}">
                <a16:creationId xmlns:a16="http://schemas.microsoft.com/office/drawing/2014/main" id="{CBA68352-8C34-444A-AC17-869ECB8F45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863" r="33844" b="51650"/>
          <a:stretch/>
        </p:blipFill>
        <p:spPr>
          <a:xfrm>
            <a:off x="5925670" y="0"/>
            <a:ext cx="6266329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2160398"/>
            <a:ext cx="47880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Globe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05A3D4-3C6F-4F0E-B5D7-18C8FE689A03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D3895D-ADE9-45C8-A614-7C963EA63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85FB48-7265-41AA-A2B4-0A78F9044735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183B5413-BAC4-4FCE-A98A-2BA7B4AC3A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C70084-9E2E-4E76-8D0E-A9BEC4DC015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EA3F146-B132-4A0A-8C23-EDA2EE2ED65C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94071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Head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person, indoor, computer, computer&#10;&#10;Description automatically generated">
            <a:extLst>
              <a:ext uri="{FF2B5EF4-FFF2-40B4-BE49-F238E27FC236}">
                <a16:creationId xmlns:a16="http://schemas.microsoft.com/office/drawing/2014/main" id="{25C2EC95-7CB4-4D54-A50E-FCF11AB113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921187" y="-2"/>
            <a:ext cx="6266329" cy="62427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1897B8-FE46-4EFA-9616-9448AE8642AD}"/>
              </a:ext>
            </a:extLst>
          </p:cNvPr>
          <p:cNvSpPr/>
          <p:nvPr userDrawn="1"/>
        </p:nvSpPr>
        <p:spPr>
          <a:xfrm>
            <a:off x="5925671" y="0"/>
            <a:ext cx="6266329" cy="6244152"/>
          </a:xfrm>
          <a:prstGeom prst="rect">
            <a:avLst/>
          </a:prstGeom>
          <a:gradFill>
            <a:gsLst>
              <a:gs pos="74000">
                <a:srgbClr val="000063">
                  <a:alpha val="96000"/>
                </a:srgbClr>
              </a:gs>
              <a:gs pos="25000">
                <a:srgbClr val="2C67FF">
                  <a:alpha val="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3671016"/>
            <a:ext cx="47880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Headset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602B0C-B186-4517-8306-DF04FFF3A876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9E1430E-18BA-4450-AD65-E19722E9D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7D669A-F03A-4D30-A7B2-7230EE2DAADA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2CEFC13C-0A0B-4D66-A1A9-51F9D0C1EA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4C18DDA-505E-4C9D-8DA6-4850CEB85D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5425031-4936-4495-9880-968D4D1C0F2D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135946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Male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E12BB9A-C589-4267-8D5B-A45F225FAC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269" t="781" r="27036" b="6801"/>
          <a:stretch/>
        </p:blipFill>
        <p:spPr>
          <a:xfrm>
            <a:off x="5921187" y="-2"/>
            <a:ext cx="6266329" cy="624275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7D11875-62D4-46B3-8FBE-3ABC00FC28C4}"/>
              </a:ext>
            </a:extLst>
          </p:cNvPr>
          <p:cNvSpPr/>
          <p:nvPr userDrawn="1"/>
        </p:nvSpPr>
        <p:spPr>
          <a:xfrm>
            <a:off x="5925671" y="0"/>
            <a:ext cx="6266329" cy="6244152"/>
          </a:xfrm>
          <a:prstGeom prst="rect">
            <a:avLst/>
          </a:prstGeom>
          <a:gradFill>
            <a:gsLst>
              <a:gs pos="74000">
                <a:srgbClr val="000063">
                  <a:alpha val="96000"/>
                </a:srgbClr>
              </a:gs>
              <a:gs pos="25000">
                <a:srgbClr val="2C67FF">
                  <a:alpha val="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3671016"/>
            <a:ext cx="47880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Male Laptop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80EF9A-D478-473F-B881-B40E5B235038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2EEBF9-4907-4C1C-A067-A12927FC8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B7D91D-82C1-424F-A1E9-9BB61C6C94A0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7006B499-2B6A-41CD-8980-FAA7DCDDF2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A0C47C9-BFED-4F30-A51C-C02321606F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02F724A-39FA-4FBF-81B7-866465AFF76F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464517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Female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335D6EE-31A1-46B5-A6C4-F54063BF6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36" r="13018"/>
          <a:stretch/>
        </p:blipFill>
        <p:spPr>
          <a:xfrm>
            <a:off x="5921187" y="-2"/>
            <a:ext cx="6266329" cy="624275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8200374-2A89-4041-8626-FF204DA2DCB3}"/>
              </a:ext>
            </a:extLst>
          </p:cNvPr>
          <p:cNvSpPr/>
          <p:nvPr userDrawn="1"/>
        </p:nvSpPr>
        <p:spPr>
          <a:xfrm>
            <a:off x="5925671" y="0"/>
            <a:ext cx="6266329" cy="6244152"/>
          </a:xfrm>
          <a:prstGeom prst="rect">
            <a:avLst/>
          </a:prstGeom>
          <a:gradFill>
            <a:gsLst>
              <a:gs pos="74000">
                <a:srgbClr val="000063">
                  <a:alpha val="96000"/>
                </a:srgbClr>
              </a:gs>
              <a:gs pos="25000">
                <a:srgbClr val="2C67FF">
                  <a:alpha val="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3671016"/>
            <a:ext cx="47880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Female Laptop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9F5EDA-6329-4E35-A248-788F9C52245E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9442B0C-23AA-4CD4-A7B8-B6E12D5CF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7A08E3-F006-4867-8590-D3190052642E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89A7E13C-A0BA-46D2-9968-C802BFF798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B052D16-077C-40DB-9A71-D30F8E93F24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D872E8-831E-4B61-B6D1-9DEBA755F3F8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122913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Typ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3329CA4-2C3F-461E-9BFE-4762532DE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1187" y="-2"/>
            <a:ext cx="6266329" cy="624275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B6BEE94-3380-4CCE-9388-572335FE3063}"/>
              </a:ext>
            </a:extLst>
          </p:cNvPr>
          <p:cNvSpPr/>
          <p:nvPr userDrawn="1"/>
        </p:nvSpPr>
        <p:spPr>
          <a:xfrm>
            <a:off x="5925671" y="6386"/>
            <a:ext cx="6266329" cy="6244152"/>
          </a:xfrm>
          <a:prstGeom prst="rect">
            <a:avLst/>
          </a:prstGeom>
          <a:gradFill>
            <a:gsLst>
              <a:gs pos="74000">
                <a:srgbClr val="000063">
                  <a:alpha val="96000"/>
                </a:srgbClr>
              </a:gs>
              <a:gs pos="25000">
                <a:srgbClr val="2C67FF">
                  <a:alpha val="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Typing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FD0F255B-203F-4896-ADCF-CE26AC9BDD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4360834"/>
            <a:ext cx="4788000" cy="186143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24pt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1347C4-2E28-408D-8821-3D33A30D5FEE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B220ADA-6BBF-4489-8AEA-66823665E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587A23-D14A-44C1-A0D6-964E9D9CBAA5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705BA48-3AFC-4406-9982-5F1E861551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37F727D-B02D-4406-B711-D9781A247B5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C83B393-9FF1-430E-98AC-91EF8EE5E914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2834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Glob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ndoor, monitor, light, dark&#10;&#10;Description automatically generated">
            <a:extLst>
              <a:ext uri="{FF2B5EF4-FFF2-40B4-BE49-F238E27FC236}">
                <a16:creationId xmlns:a16="http://schemas.microsoft.com/office/drawing/2014/main" id="{C5E318A0-6932-4280-AA89-9A2428C6B0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0000"/>
          </a:blip>
          <a:srcRect l="705" t="17568" r="24062" b="2329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3007B4-0C33-4097-B232-A22B99B8D59B}"/>
              </a:ext>
            </a:extLst>
          </p:cNvPr>
          <p:cNvSpPr txBox="1"/>
          <p:nvPr userDrawn="1"/>
        </p:nvSpPr>
        <p:spPr>
          <a:xfrm>
            <a:off x="9582760" y="6416710"/>
            <a:ext cx="2456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>
                <a:solidFill>
                  <a:prstClr val="white"/>
                </a:solidFill>
                <a:cs typeface="Arial" panose="020B0604020202020204" pitchFamily="34" charset="0"/>
              </a:rPr>
              <a:t>©2021 Cognizant.</a:t>
            </a:r>
            <a:endParaRPr lang="en-US" sz="10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D206FE3E-E351-4693-8E76-7EDCCC6579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204" y="1417320"/>
            <a:ext cx="7272000" cy="3467273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4800"/>
              </a:spcAft>
              <a:buNone/>
              <a:defRPr sz="240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E45249-1FFB-4BF6-9809-1CFEFC1C750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908300" y="4435138"/>
            <a:ext cx="1080000" cy="0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A2AB1A-790C-442E-A86F-64F0C875F4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204" y="4590898"/>
            <a:ext cx="7272000" cy="1462088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</a:defRPr>
            </a:lvl1pPr>
            <a:lvl2pPr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2pPr>
            <a:lvl3pPr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3pPr>
            <a:lvl4pPr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4pPr>
            <a:lvl5pPr>
              <a:buNone/>
              <a:defRPr sz="3600" b="1">
                <a:solidFill>
                  <a:schemeClr val="bg1"/>
                </a:solidFill>
              </a:defRPr>
            </a:lvl5pPr>
            <a:lvl6pPr>
              <a:buNone/>
              <a:defRPr sz="3600" b="1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Divider / Section Break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725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15F6CA-48C8-4DF0-95E6-AC5080E56F0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6000" y="0"/>
            <a:ext cx="6096000" cy="6225140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9086FEE-E1B7-436D-822A-846D2575F24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0" y="0"/>
            <a:ext cx="6096000" cy="622514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207CDD-EA81-407D-884A-72DFFBE25605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5CFA2F-31BC-460B-B21B-37F5082CB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E27C2C-8892-4FA5-B61C-9AAEEA5AD147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34A55A5-433F-4AD4-B742-54DBFFCF1E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19DD79-052D-4CBC-80EB-E5811FE6AFB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5B4A99-A3D1-4EAD-ACAD-08907DA1897E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4028342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FF25A2D-6E41-4121-AD97-26FBC0FC3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4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78790114-CC9C-41DA-9B13-2961535337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6264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76E854A-B670-4B90-AFD2-C6195331A4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36264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E4C0F7-4153-4059-A10E-8D27ED2A160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536267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6A9E43-7619-4AD1-858A-4664C3DF683D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02DBEC-37F3-46EE-88F5-8A84C3A82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CCE7B3-1DE3-4C9A-9EA0-0555CA19A233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81C1AB44-2852-4C80-8CF3-239169F6EB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B834E92-6802-402B-8E46-9A0A46B9E9A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8C0AE3B-7441-4375-8EAF-5FF9B10E60A2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96709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8585F54-EF64-471F-BB09-1D1CDA8547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3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FDB27009-A329-4706-90B7-A45430DFB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06506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53E0B7E-817C-4838-819B-9E10B384E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06506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D50963-41D9-48CD-9582-29DA473921C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106508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26F1D3B6-A32E-4EEE-AF72-A555A01581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3768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A56632E8-87A3-4DC2-A901-5AD8C4F37B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3768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D4B9B3-A9C3-4D85-A5D9-415440C3820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643770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207038-FE0D-4E6D-950F-85807745123C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4F754BD-B685-46A3-86B0-6792D24F9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31308B-C3D1-4A22-8E03-0D4A1DF07610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3CAED66F-13E5-4275-BF4D-920007C1D1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97AD01E-4276-45DF-AE4F-792664B6C3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4E04CC-8BCD-4074-878B-1941BDA43700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5313295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274E0C5-0D44-4AAF-990B-DD5026CC03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056293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2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D75A773-C74F-4B6B-803D-F0B65F89A023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D7A458-C8D3-4074-81C0-E29779F3C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4BA8637-53A4-491A-8DCC-1DC97EA5700F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E072DB9D-8B6D-4BE0-9297-F70574A7D9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71F6FE8-7002-4846-8FE7-46148660282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027C204-5781-4637-9311-0D16BBE34AA9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01716660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4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78790114-CC9C-41DA-9B13-2961535337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6264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76E854A-B670-4B90-AFD2-C6195331A4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36264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E4C0F7-4153-4059-A10E-8D27ED2A160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536267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7AD6-8A73-4493-8124-64764A4D7DFB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554E6BB-2B9E-4EC2-8573-85CFE15AA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ED06A4-5650-4B30-A608-444382264AF0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ED2FEB3-5D76-4624-8327-7D7F6DDD79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48A1972-6368-44D2-8198-9BA6AB1E9AA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14B8A12-4C49-4420-AC9A-2D8ED4B35CDE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081735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3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FDB27009-A329-4706-90B7-A45430DFB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06506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53E0B7E-817C-4838-819B-9E10B384E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06506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D50963-41D9-48CD-9582-29DA473921C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106508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26F1D3B6-A32E-4EEE-AF72-A555A01581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3768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A56632E8-87A3-4DC2-A901-5AD8C4F37B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3768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D4B9B3-A9C3-4D85-A5D9-415440C3820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643770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83FB19-7BC4-4E98-87F2-E0F075EA02F0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C3B6A2-CD2E-4CD0-BCCE-53571F249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AC46E3-5C74-40E1-B32B-2C128B6CB285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3EABCBF7-DF94-43A2-903F-570B80F3A8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C9C4724-3E6C-4E84-B076-C5F197314E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5A5061A-C967-4738-AE36-29C8D5764329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407671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056293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2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06A5AE-1F03-46B3-B4D8-D81BC2DB78FC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D5B0174-F192-4C14-856D-6116DD8C2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F3D597-68FC-42D0-A748-55047E8C93A3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91E18FE9-5A3A-4C42-9DF2-AF1D4DE885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A56AF17-CA08-4C6D-87F8-020B6D1BB3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27897C-9042-4406-946E-8645D1E068A1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6535786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4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78790114-CC9C-41DA-9B13-2961535337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6264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76E854A-B670-4B90-AFD2-C6195331A4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36264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E4C0F7-4153-4059-A10E-8D27ED2A160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536267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8B059E-1929-4909-992E-06F119C2E14A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BBFB7B-892D-413E-ACB7-DE2435CAB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F3CCD4-3D92-4D19-86D5-834DD755777F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45A7B000-A600-46C5-B446-FBA8CCCF9E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FDEF162-2399-4D73-8E25-75843142D1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420A597-7C07-46DB-8C78-15E1993BCE3D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3846835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3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FDB27009-A329-4706-90B7-A45430DFB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06506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53E0B7E-817C-4838-819B-9E10B384E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06506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D50963-41D9-48CD-9582-29DA473921C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106508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26F1D3B6-A32E-4EEE-AF72-A555A01581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3768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A56632E8-87A3-4DC2-A901-5AD8C4F37B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3768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D4B9B3-A9C3-4D85-A5D9-415440C3820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643770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05C4D4-B264-4A5E-A6E9-E78A2BDD6105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B2A4A7-92EC-49AD-A22F-8981638AD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C5E882-CA31-43D0-8D1E-56EFF4D83620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7AE48927-3EDE-4143-AD9F-EC1CC7E020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72440EB-496F-413C-B966-47647752B26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A50FA99-448F-489F-A537-B3FC7FCE3185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0304176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Text Only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056293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2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516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7999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A587AB-8574-4163-9078-C1A0E34A2917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CB7676-E718-4B95-B44A-C78A06EF6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E3CD4B-4EFE-407F-A092-457D20788EF1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A752DB54-C5EF-4603-8864-69ECC3A7D0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D0CAEA9-D9B6-41B1-AEEC-6410C28A43B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1ED4E49-CA54-4160-9696-262761164301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6846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Wav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8B10F2D-1FD8-4E12-96FD-BFE428321B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98" r="20298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solidFill>
            <a:srgbClr val="0A0C40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3007B4-0C33-4097-B232-A22B99B8D59B}"/>
              </a:ext>
            </a:extLst>
          </p:cNvPr>
          <p:cNvSpPr txBox="1"/>
          <p:nvPr userDrawn="1"/>
        </p:nvSpPr>
        <p:spPr>
          <a:xfrm>
            <a:off x="9582760" y="6416710"/>
            <a:ext cx="2456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>
                <a:solidFill>
                  <a:prstClr val="white"/>
                </a:solidFill>
                <a:cs typeface="Arial" panose="020B0604020202020204" pitchFamily="34" charset="0"/>
              </a:rPr>
              <a:t>©2021 Cognizant.</a:t>
            </a:r>
            <a:endParaRPr lang="en-US" sz="10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7AB499-F20C-42C9-9A6B-B0E6DE41751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908300" y="4435138"/>
            <a:ext cx="1080000" cy="0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D01BDE2-1B53-4088-8EF2-C2CC023B2A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204" y="1417320"/>
            <a:ext cx="7272000" cy="3467273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4800"/>
              </a:spcAft>
              <a:buNone/>
              <a:defRPr sz="240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05D91B7-62C3-42C7-B224-C36E92DD63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204" y="4590898"/>
            <a:ext cx="7272000" cy="1462088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</a:defRPr>
            </a:lvl1pPr>
            <a:lvl2pPr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2pPr>
            <a:lvl3pPr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3pPr>
            <a:lvl4pPr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4pPr>
            <a:lvl5pPr>
              <a:buNone/>
              <a:defRPr sz="3600" b="1">
                <a:solidFill>
                  <a:schemeClr val="bg1"/>
                </a:solidFill>
              </a:defRPr>
            </a:lvl5pPr>
            <a:lvl6pPr>
              <a:buNone/>
              <a:defRPr sz="3600" b="1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Divider / Section Break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9836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opics / Details  with Imag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61928AF-E336-4AA0-8351-4D5AFD9B2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498016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801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2498016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8DAD351-282A-4644-B45C-86D0EDF50B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6897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E4723D-B372-4AFC-BA54-B12A5D2D7E4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B9B6A1-8061-4553-9CDF-B53FE5E675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FCA804-C3E7-40D7-8E5B-CB12C114D52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68976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31D81F62-0785-48FA-9C8D-18F46B032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8979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4EA984-48CC-467B-B1B2-D16B42EE66C9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5BD6B3-F92B-4B10-A97F-E75437A60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B2CD27-CB4B-45DC-9E1E-4D29125750BA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6CE0EF4D-7DE9-43B9-B58F-F9D936169D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6203B9C-BE8B-4C94-8EBC-9C8E76DE33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27475B8-7C6D-4B0A-BD21-85E3A825C76B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30338632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opics / Details with Imag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3D8175F-C01E-45B7-B070-D9C246512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595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95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1595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385FA086-F17B-481F-B5F7-FB52DAAD8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206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2F4859-2777-4D68-BAC1-E6523DDE20B5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DD0BD-36E0-450E-8270-1FAB7D89C0D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C1DA836-8FCA-4552-8178-B6107519D72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88206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495AAE1F-560B-4AFD-A55E-861DF1AEFE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817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36424CB-DB37-4215-94BE-3CEA2FDC43C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7F0B9-1192-4965-828E-70C242DF7A1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411864C-83FA-4BC0-A0D4-27D66805057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04817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8C86D16B-AAAD-47F6-B680-8A30BE3748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206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193C3080-C548-4CEF-BAE5-7776BF3ABF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817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49EA6F-86D5-4D50-8BDC-167A08522F06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CACCC2F-0389-48E8-807D-30D616784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515386-6804-4412-A211-A234EB4A0368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2B9B7C8F-5BA7-46F7-88B9-0C5802B3B0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C355B4D-7E87-4551-83F8-5E0D1478B5F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5B8EA2-8314-41E1-BB2C-6BD656944BDE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34090040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opics / Details with Imag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A3781919-D57F-41CE-A0D8-334BB3C285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1726921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3572615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FB2E65-1294-4C65-B1D0-FE121B9F434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12718C-7A5C-479D-9218-16725912475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2219F84-28D2-4FEB-8568-AD02BB20ABD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1746334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6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56584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81031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39549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98066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6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45631E-7259-4EC9-B8C6-17A55971B026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D3B14D8-9DDF-48F0-A1BE-9D80B28FA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51A6861-CC31-4B99-8144-19E727037659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7373430-F3FB-4967-9A8D-CD2C9BE41D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2D31B50-E8DE-4DBB-BBBC-15E1B6E9771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65AB09-C100-46D9-8A0C-5A9671DCC733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792767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opics / Details  with Im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498016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801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2498016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8DAD351-282A-4644-B45C-86D0EDF50B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6897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E4723D-B372-4AFC-BA54-B12A5D2D7E4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B9B6A1-8061-4553-9CDF-B53FE5E675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FCA804-C3E7-40D7-8E5B-CB12C114D52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68976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31D81F62-0785-48FA-9C8D-18F46B032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8979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E4F207-4CAC-4F71-8C55-D6FBAB2A20F9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6C07ED7-C572-4D0F-A754-92FEECA2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73BC1C-1922-4F8D-9583-9C7349E70CAE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E9F60FAD-6BAB-482C-A162-75BF6C4910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DAA6848-EE05-4361-8C4A-02BFC59B4E1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8A99AE4-2833-43F5-A03F-B61F27E41C9B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243780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opics / Details with Im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595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95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1595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385FA086-F17B-481F-B5F7-FB52DAAD8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206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2F4859-2777-4D68-BAC1-E6523DDE20B5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DD0BD-36E0-450E-8270-1FAB7D89C0D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C1DA836-8FCA-4552-8178-B6107519D72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88206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495AAE1F-560B-4AFD-A55E-861DF1AEFE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817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36424CB-DB37-4215-94BE-3CEA2FDC43C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7F0B9-1192-4965-828E-70C242DF7A1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411864C-83FA-4BC0-A0D4-27D66805057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04817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8C86D16B-AAAD-47F6-B680-8A30BE3748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206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193C3080-C548-4CEF-BAE5-7776BF3ABF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817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5F3372-710F-4BD9-8022-6985CEB622FA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A981E8-5404-482C-9713-E22B0DD31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377170-6255-4508-BD8C-519AF9FE45BA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E828F0A5-0EC8-4E5A-948F-8286A1E107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CE5FAD5-353A-44F2-9F00-DADD31D22C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C559DFC-0FC1-45AC-AC20-1CC5293F8557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8790044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opics / Details with Im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1726921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3572615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FB2E65-1294-4C65-B1D0-FE121B9F434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12718C-7A5C-479D-9218-16725912475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2219F84-28D2-4FEB-8568-AD02BB20ABD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1746334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6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56584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81031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39549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98066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6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ECE9548-7F2A-4FA6-8B97-C7C814A5A997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BDB2C3-072F-4B44-8D6F-929515653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3AD8E9-8F66-4966-B289-570AC23DDDC4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042481BA-99D9-4208-A183-1517676E44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6568354-4254-448B-B12C-B0496596FAC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BC988AE-A19C-429E-AA3A-4CB177B15023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4566048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opics / Details with Im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498014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801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4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4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2498014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8DAD351-282A-4644-B45C-86D0EDF50B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6897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E4723D-B372-4AFC-BA54-B12A5D2D7E4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4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B9B6A1-8061-4553-9CDF-B53FE5E675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4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FCA804-C3E7-40D7-8E5B-CB12C114D52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68974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31D81F62-0785-48FA-9C8D-18F46B032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8974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A1837A4-CF17-46A4-9674-F9A2C943B742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94FC23-AF75-4027-A888-9D3090D27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A53AB1-316C-4B0A-B648-41BCD267C137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8EAA1485-551B-46AA-8065-755DBEBA92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A9BFD1B-0EAB-45D1-BD4F-2D3617FC951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FC645F0-4B7D-443B-9267-6A95D5CB2782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9359424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opics / Details with Im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595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95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1595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385FA086-F17B-481F-B5F7-FB52DAAD8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206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2F4859-2777-4D68-BAC1-E6523DDE20B5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DD0BD-36E0-450E-8270-1FAB7D89C0D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C1DA836-8FCA-4552-8178-B6107519D72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88206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495AAE1F-560B-4AFD-A55E-861DF1AEFE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817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36424CB-DB37-4215-94BE-3CEA2FDC43C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7F0B9-1192-4965-828E-70C242DF7A1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411864C-83FA-4BC0-A0D4-27D66805057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04817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8C86D16B-AAAD-47F6-B680-8A30BE3748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206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193C3080-C548-4CEF-BAE5-7776BF3ABF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817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C9822A-B8E8-4DDC-9987-BDF9E6E35F88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D90546-CA2A-40FE-8812-1EB852265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A766E13-5761-47CF-93C8-BB2291013512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78A9FF1A-93F8-4E6E-81BE-3B2BB095A6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C049DE-A042-4427-BE43-40D692BBAE9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3AC1865-011A-485C-B39B-E4283165516E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2053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opics / Details with Im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Topics / Details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1726921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3572615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FB2E65-1294-4C65-B1D0-FE121B9F434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12718C-7A5C-479D-9218-16725912475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2219F84-28D2-4FEB-8568-AD02BB20ABD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1746334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6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56584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81031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39549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98066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6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A2C436-9728-43D4-986C-A4D68B1FB3B9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89026B-2492-45E5-A19A-E70115E88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26888FB-1B7E-4164-8097-701D508886AD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BFD549E4-B8B1-42C0-85F9-7227B5F415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252B835-28C8-4BF3-AAE7-F3D12E8B693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A6858FF-EBE6-4ECE-9AC5-4395E4CD433A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4857732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Graphics / Icons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4113EBD-3532-4E71-BEBB-7D17A4EDCC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498016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Graphics / Icons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801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2498016" y="1480179"/>
            <a:ext cx="3093926" cy="252737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8DAD351-282A-4644-B45C-86D0EDF50B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6897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18pt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B9B6A1-8061-4553-9CDF-B53FE5E675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FCA804-C3E7-40D7-8E5B-CB12C114D52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68976" y="1480179"/>
            <a:ext cx="3093926" cy="252737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31D81F62-0785-48FA-9C8D-18F46B032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8979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</p:spTree>
    <p:extLst>
      <p:ext uri="{BB962C8B-B14F-4D97-AF65-F5344CB8AC3E}">
        <p14:creationId xmlns:p14="http://schemas.microsoft.com/office/powerpoint/2010/main" val="235988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7AB499-F20C-42C9-9A6B-B0E6DE41751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908300" y="4435138"/>
            <a:ext cx="1080000" cy="0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D01BDE2-1B53-4088-8EF2-C2CC023B2A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204" y="1417320"/>
            <a:ext cx="7272000" cy="3467273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4800"/>
              </a:spcAft>
              <a:buNone/>
              <a:defRPr sz="240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05D91B7-62C3-42C7-B224-C36E92DD63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204" y="4590898"/>
            <a:ext cx="7272000" cy="1462088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</a:defRPr>
            </a:lvl1pPr>
            <a:lvl2pPr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2pPr>
            <a:lvl3pPr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3pPr>
            <a:lvl4pPr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4pPr>
            <a:lvl5pPr>
              <a:buNone/>
              <a:defRPr sz="3600" b="1">
                <a:solidFill>
                  <a:schemeClr val="bg1"/>
                </a:solidFill>
              </a:defRPr>
            </a:lvl5pPr>
            <a:lvl6pPr>
              <a:buNone/>
              <a:defRPr sz="3600" b="1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Divider / Section Break</a:t>
            </a:r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6F4EBC-4A67-4E71-A886-912AB2BB753D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D4EA86-1255-469A-8059-258CBF10F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54563B-2F2C-4296-A68C-5ACAB438972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305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Graphics / Icons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21896C7-F148-4635-B29E-B27BB5913B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7768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Graphics / Icons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7768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7769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15950" y="1672682"/>
            <a:ext cx="2534210" cy="207014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385FA086-F17B-481F-B5F7-FB52DAAD8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3878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18pt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DD0BD-36E0-450E-8270-1FAB7D89C0D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3879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C1DA836-8FCA-4552-8178-B6107519D72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882060" y="1672682"/>
            <a:ext cx="2534210" cy="207014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495AAE1F-560B-4AFD-A55E-861DF1AEFE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9988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18pt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7F0B9-1192-4965-828E-70C242DF7A1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9989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411864C-83FA-4BC0-A0D4-27D66805057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048170" y="1672682"/>
            <a:ext cx="2534210" cy="207014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8C86D16B-AAAD-47F6-B680-8A30BE3748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3883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193C3080-C548-4CEF-BAE5-7776BF3ABF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9998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4350754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Graphics / Icons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B32114B-B256-454F-B08C-6372E8354F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Graphics / Icons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AA9F0C-E4EC-41AD-8441-3B8DF28CE5A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2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7A3957-C394-4C11-93CB-E9FAA0E4A59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F3FD72A-AD0D-40C6-BF86-666CC8FBA58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878CDD-CE2B-4AEE-AA70-9076E95FF06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B3C7CC19-39C2-4F82-8A7B-FEFA7630CD9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56584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916E615A-5D32-4642-B770-14ACE605271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81032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C6364310-B9BF-4FF7-BD3F-F4882410B1D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39549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178FAC2B-A2C6-4FCC-99E7-1FBFFCE7665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98066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</p:spTree>
    <p:extLst>
      <p:ext uri="{BB962C8B-B14F-4D97-AF65-F5344CB8AC3E}">
        <p14:creationId xmlns:p14="http://schemas.microsoft.com/office/powerpoint/2010/main" val="95072397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x Graphics / Icons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25441C19-7C2C-4F70-93DC-CD718C889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7"/>
            <a:ext cx="11080530" cy="674236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8x Graphics / Icons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402003" y="118218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26451" y="118218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84968" y="118218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843485" y="118218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6C6506-4124-4884-9EEA-CA093B53D8D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181031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478BC64C-AFA2-4976-A7E4-76725E5FC4C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739548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402742F4-D41F-4C08-AB09-2E6FACA6CDE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298065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5F43D7E8-4411-4B42-B582-9650B2761C0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856583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A857A1C6-D820-4D06-862A-A040597FC95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81031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D67F3DB-D8C5-4BCC-8B7D-0EF6066E8F3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181031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Five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D7689CC2-BBF0-47C1-8EEA-AD6B93AAEF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39549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Six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AFC87F9E-87B2-4941-B1A6-DF7C2CF81D8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067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Seven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D2224968-6405-4EA2-AC4F-5C3275597AC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56584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Eight</a:t>
            </a: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DF2AD0D-30BA-456D-B513-06090F38B2E0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02003" y="371964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1CEEC729-5586-4E7D-96DD-1F315609681D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1726451" y="371964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92934DA0-73AE-4041-8062-8A53A5DD107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284968" y="371964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CAE5C0B3-6CF5-40F1-B7FE-CE0844BBC443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843485" y="371964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AC102878-46B6-49C0-AE96-2672E8133D9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39549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EDD45A74-81E4-421A-932F-2E85D29C027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98067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125C3A51-494D-4D74-A554-DA679EAFBFC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856584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68A3D529-2A21-4960-BDED-9BABA6027D65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181031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3687D85A-70B5-4B6B-87EA-96DCBC0FC72D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3739548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BA909F23-BC59-41B0-ABA2-4DAD66F781B5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298065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24F1F50D-0EF8-49A9-A2D9-BD7877AD338F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856583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55581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Graphics / Icons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498016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Graphics / Icons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801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2498016" y="1480179"/>
            <a:ext cx="3093926" cy="252737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8DAD351-282A-4644-B45C-86D0EDF50B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6897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18pt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B9B6A1-8061-4553-9CDF-B53FE5E675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FCA804-C3E7-40D7-8E5B-CB12C114D52A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6368976" y="1480179"/>
            <a:ext cx="3093926" cy="252737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31D81F62-0785-48FA-9C8D-18F46B032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8979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</p:spTree>
    <p:extLst>
      <p:ext uri="{BB962C8B-B14F-4D97-AF65-F5344CB8AC3E}">
        <p14:creationId xmlns:p14="http://schemas.microsoft.com/office/powerpoint/2010/main" val="425961731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Graphics / Icons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7768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Graphics / Icons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7768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7769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15950" y="1672682"/>
            <a:ext cx="2534210" cy="207014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385FA086-F17B-481F-B5F7-FB52DAAD8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3878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18pt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DD0BD-36E0-450E-8270-1FAB7D89C0D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3879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C1DA836-8FCA-4552-8178-B6107519D72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882060" y="1672682"/>
            <a:ext cx="2534210" cy="207014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495AAE1F-560B-4AFD-A55E-861DF1AEFE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9988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18pt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7F0B9-1192-4965-828E-70C242DF7A1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9989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411864C-83FA-4BC0-A0D4-27D66805057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048170" y="1672682"/>
            <a:ext cx="2534210" cy="207014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8C86D16B-AAAD-47F6-B680-8A30BE3748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3883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193C3080-C548-4CEF-BAE5-7776BF3ABF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9998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5203410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Graphics / Icons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Graphics / Icons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388747-C18E-4C59-8B34-2A3129916B1B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2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F98B9B-E2F2-4F7A-8CDA-C041E549DEA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453852-6325-4111-9382-0B63F8F84D8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EFD4E59-3304-41E4-ACC3-EAC707D08FEF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C089C19C-81A1-4277-A1D7-55B050F66A6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56584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A140957F-64D5-4D16-AD15-27AD6300341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81032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8FFFD9CF-5BCA-4018-8476-749617768C9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39549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62199AFB-7FBD-4170-8F7F-F003F7BEED0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98066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</p:spTree>
    <p:extLst>
      <p:ext uri="{BB962C8B-B14F-4D97-AF65-F5344CB8AC3E}">
        <p14:creationId xmlns:p14="http://schemas.microsoft.com/office/powerpoint/2010/main" val="310687938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x Graphics / Icons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7"/>
            <a:ext cx="11080530" cy="674236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8x Graphics / Icons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402003" y="1178212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26451" y="1178212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84968" y="1178212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843485" y="1178212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6C6506-4124-4884-9EEA-CA093B53D8D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181031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478BC64C-AFA2-4976-A7E4-76725E5FC4C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739548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402742F4-D41F-4C08-AB09-2E6FACA6CDE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298065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5F43D7E8-4411-4B42-B582-9650B2761C0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856583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A857A1C6-D820-4D06-862A-A040597FC95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81031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D67F3DB-D8C5-4BCC-8B7D-0EF6066E8F3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181031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Five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D7689CC2-BBF0-47C1-8EEA-AD6B93AAEF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39549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Six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AFC87F9E-87B2-4941-B1A6-DF7C2CF81D8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067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Seven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D2224968-6405-4EA2-AC4F-5C3275597AC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56584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Eight</a:t>
            </a: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DF2AD0D-30BA-456D-B513-06090F38B2E0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02003" y="3715672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1CEEC729-5586-4E7D-96DD-1F315609681D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1726451" y="3715672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92934DA0-73AE-4041-8062-8A53A5DD107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284968" y="3715672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CAE5C0B3-6CF5-40F1-B7FE-CE0844BBC443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843485" y="3715672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AC102878-46B6-49C0-AE96-2672E8133D9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39549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EDD45A74-81E4-421A-932F-2E85D29C027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98067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125C3A51-494D-4D74-A554-DA679EAFBFC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856584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68A3D529-2A21-4960-BDED-9BABA6027D65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181031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3687D85A-70B5-4B6B-87EA-96DCBC0FC72D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3739548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BA909F23-BC59-41B0-ABA2-4DAD66F781B5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298065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24F1F50D-0EF8-49A9-A2D9-BD7877AD338F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856583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719526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Graphics / Icon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498016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2x Graphics / Icons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801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2498016" y="1480179"/>
            <a:ext cx="3093926" cy="252737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8DAD351-282A-4644-B45C-86D0EDF50B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6897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18pt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B9B6A1-8061-4553-9CDF-B53FE5E675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FCA804-C3E7-40D7-8E5B-CB12C114D52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68976" y="1480179"/>
            <a:ext cx="3093926" cy="252737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31D81F62-0785-48FA-9C8D-18F46B032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8979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</p:spTree>
    <p:extLst>
      <p:ext uri="{BB962C8B-B14F-4D97-AF65-F5344CB8AC3E}">
        <p14:creationId xmlns:p14="http://schemas.microsoft.com/office/powerpoint/2010/main" val="118148126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Graphics / Icon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7768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3x Graphics / Icons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7768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7769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15950" y="1672682"/>
            <a:ext cx="2534210" cy="207014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385FA086-F17B-481F-B5F7-FB52DAAD8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3878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18pt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DD0BD-36E0-450E-8270-1FAB7D89C0D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3879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C1DA836-8FCA-4552-8178-B6107519D72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882060" y="1672682"/>
            <a:ext cx="2534210" cy="207014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495AAE1F-560B-4AFD-A55E-861DF1AEFE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9988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18pt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7F0B9-1192-4965-828E-70C242DF7A1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9989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411864C-83FA-4BC0-A0D4-27D66805057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048170" y="1672682"/>
            <a:ext cx="2534210" cy="207014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8C86D16B-AAAD-47F6-B680-8A30BE3748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3883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193C3080-C548-4CEF-BAE5-7776BF3ABF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9998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5639638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Graphics / Icon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4x Graphics / Icons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2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56584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81032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39549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98066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44521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x 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5CC79DD-5C1A-425E-A6C5-8BEF2BE49C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0756" y="-342"/>
            <a:ext cx="8161246" cy="6337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E7E5757-A7B1-460B-832A-36BC0B8912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1718311"/>
            <a:ext cx="322886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1 Here</a:t>
            </a:r>
            <a:endParaRPr lang="en-GB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5198ABD-0EA7-4C8F-818E-7B812665AA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2085241"/>
            <a:ext cx="322886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DFD6D333-B7AA-44B8-92E5-5F6734E467B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5734" y="5284471"/>
            <a:ext cx="322886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5 Here</a:t>
            </a:r>
            <a:endParaRPr lang="en-GB"/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45C77B5C-B591-426C-B645-946B1B37064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5734" y="5651401"/>
            <a:ext cx="322886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DCF10482-DCF1-40ED-9308-51AEB1917FF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5734" y="2609851"/>
            <a:ext cx="322886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2 Here</a:t>
            </a:r>
            <a:endParaRPr lang="en-GB"/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89800EA3-2EF9-465C-803E-63F77EA82DF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5734" y="2976781"/>
            <a:ext cx="322886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53" name="Text Placeholder 11">
            <a:extLst>
              <a:ext uri="{FF2B5EF4-FFF2-40B4-BE49-F238E27FC236}">
                <a16:creationId xmlns:a16="http://schemas.microsoft.com/office/drawing/2014/main" id="{766FEF0A-A784-478F-B82D-72D58C7874B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5734" y="3501391"/>
            <a:ext cx="322886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3 Here</a:t>
            </a:r>
            <a:endParaRPr lang="en-GB"/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71CCAB6E-2FB5-4906-BF0E-A806C4D686B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5734" y="3868321"/>
            <a:ext cx="322886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65F6321F-93DB-4FA5-8E9D-09B821BB91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5734" y="4392931"/>
            <a:ext cx="322886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4 Here</a:t>
            </a:r>
            <a:endParaRPr lang="en-GB"/>
          </a:p>
        </p:txBody>
      </p:sp>
      <p:sp>
        <p:nvSpPr>
          <p:cNvPr id="56" name="Text Placeholder 11">
            <a:extLst>
              <a:ext uri="{FF2B5EF4-FFF2-40B4-BE49-F238E27FC236}">
                <a16:creationId xmlns:a16="http://schemas.microsoft.com/office/drawing/2014/main" id="{F87CFBB9-A1E9-43D4-B8DB-9009E65F376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55734" y="4759861"/>
            <a:ext cx="322886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40F8BAE0-DA30-44F5-A380-88A1F30E8B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3228854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5x Agenda</a:t>
            </a:r>
            <a:endParaRPr lang="en-GB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0CEB799-7448-4758-8E8F-FCB99D371F3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72906261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x Graphics / Icon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7"/>
            <a:ext cx="11080530" cy="674236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8x Graphics / Icons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402003" y="118218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26451" y="118218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84968" y="118218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843485" y="118218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6C6506-4124-4884-9EEA-CA093B53D8D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181031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478BC64C-AFA2-4976-A7E4-76725E5FC4C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739548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402742F4-D41F-4C08-AB09-2E6FACA6CDE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298065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5F43D7E8-4411-4B42-B582-9650B2761C0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856583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A857A1C6-D820-4D06-862A-A040597FC95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81031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D67F3DB-D8C5-4BCC-8B7D-0EF6066E8F3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181031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Five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D7689CC2-BBF0-47C1-8EEA-AD6B93AAEF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39549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Six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AFC87F9E-87B2-4941-B1A6-DF7C2CF81D8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067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Seven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D2224968-6405-4EA2-AC4F-5C3275597AC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56584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Eight</a:t>
            </a: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DF2AD0D-30BA-456D-B513-06090F38B2E0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02003" y="371964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1CEEC729-5586-4E7D-96DD-1F315609681D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1726451" y="371964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92934DA0-73AE-4041-8062-8A53A5DD107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284968" y="371964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CAE5C0B3-6CF5-40F1-B7FE-CE0844BBC443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843485" y="371964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AC102878-46B6-49C0-AE96-2672E8133D9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39549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EDD45A74-81E4-421A-932F-2E85D29C027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98067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125C3A51-494D-4D74-A554-DA679EAFBFC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856584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68A3D529-2A21-4960-BDED-9BABA6027D65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181031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3687D85A-70B5-4B6B-87EA-96DCBC0FC72D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3739548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BA909F23-BC59-41B0-ABA2-4DAD66F781B5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298065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24F1F50D-0EF8-49A9-A2D9-BD7877AD338F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856583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403867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ustom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Dark Custom Content – Single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8681FA-DC79-407B-BDDC-2F715E3263D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5735" y="1422989"/>
            <a:ext cx="11080530" cy="4263436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293465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ustom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Light Custom Content – Single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8681FA-DC79-407B-BDDC-2F715E3263D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5735" y="1422989"/>
            <a:ext cx="11080530" cy="4263436"/>
          </a:xfrm>
        </p:spPr>
        <p:txBody>
          <a:bodyPr/>
          <a:lstStyle>
            <a:lvl1pPr algn="ctr">
              <a:buNone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400336035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&amp; Custom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873149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Custom Content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7AA82E46-96AF-4A3E-92F4-98FC6762A71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73091" y="282961"/>
            <a:ext cx="5541818" cy="5659218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77430139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&amp; Custom Content - Dark /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001"/>
          <a:stretch/>
        </p:blipFill>
        <p:spPr>
          <a:xfrm>
            <a:off x="142" y="-1"/>
            <a:ext cx="6095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873149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Dark Text / Light Custom Content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7AA82E46-96AF-4A3E-92F4-98FC6762A71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73091" y="282961"/>
            <a:ext cx="5541818" cy="5659218"/>
          </a:xfrm>
        </p:spPr>
        <p:txBody>
          <a:bodyPr/>
          <a:lstStyle>
            <a:lvl1pPr algn="ctr">
              <a:buNone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70853754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&amp; Custom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873149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50:50 Text / Custom Content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7AA82E46-96AF-4A3E-92F4-98FC6762A71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73091" y="282961"/>
            <a:ext cx="5541818" cy="5659218"/>
          </a:xfrm>
        </p:spPr>
        <p:txBody>
          <a:bodyPr/>
          <a:lstStyle>
            <a:lvl1pPr algn="ctr">
              <a:buNone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81176123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:75 Text &amp; Custom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255647"/>
            <a:ext cx="309551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16pt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714399"/>
            <a:ext cx="309551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9756664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25:75 Text / Custom Content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7AA82E46-96AF-4A3E-92F4-98FC6762A71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35450" y="1555750"/>
            <a:ext cx="7400815" cy="4480987"/>
          </a:xfrm>
        </p:spPr>
        <p:txBody>
          <a:bodyPr/>
          <a:lstStyle>
            <a:lvl1pPr algn="ctr">
              <a:buNone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120061316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:75 Text &amp; Custom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9F69DA-592D-4380-862A-BB3FD70CA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255647"/>
            <a:ext cx="309551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16pt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714399"/>
            <a:ext cx="309551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9756664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25:75 Text / Custom Content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7AA82E46-96AF-4A3E-92F4-98FC6762A71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35450" y="1555750"/>
            <a:ext cx="7400815" cy="4480987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394747684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ustom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Dark Custom Content – Double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BADDB23-085D-4EC5-A309-AF2F050F63E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5735" y="1422989"/>
            <a:ext cx="5540265" cy="4263436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1F156D5-06A8-40F6-9275-B54966C41A2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096000" y="1422989"/>
            <a:ext cx="5540265" cy="4263436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388200984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ustom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Light Custom Content – Double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BADDB23-085D-4EC5-A309-AF2F050F63E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5735" y="1422989"/>
            <a:ext cx="5540265" cy="4263436"/>
          </a:xfrm>
        </p:spPr>
        <p:txBody>
          <a:bodyPr/>
          <a:lstStyle>
            <a:lvl1pPr algn="ctr">
              <a:buNone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1F156D5-06A8-40F6-9275-B54966C41A2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096000" y="1422989"/>
            <a:ext cx="5540265" cy="4263436"/>
          </a:xfrm>
        </p:spPr>
        <p:txBody>
          <a:bodyPr/>
          <a:lstStyle>
            <a:lvl1pPr algn="ctr">
              <a:buNone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2431445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4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5" Type="http://schemas.openxmlformats.org/officeDocument/2006/relationships/theme" Target="../theme/theme11.xml"/><Relationship Id="rId4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5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heme" Target="../theme/theme13.xml"/><Relationship Id="rId3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4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34" Type="http://schemas.openxmlformats.org/officeDocument/2006/relationships/slideLayout" Target="../slideLayouts/slideLayout78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76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5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768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9" r:id="rId2"/>
    <p:sldLayoutId id="2147484175" r:id="rId3"/>
    <p:sldLayoutId id="2147484176" r:id="rId4"/>
    <p:sldLayoutId id="214748417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557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9" r:id="rId2"/>
    <p:sldLayoutId id="2147484066" r:id="rId3"/>
    <p:sldLayoutId id="2147483858" r:id="rId4"/>
    <p:sldLayoutId id="2147483860" r:id="rId5"/>
    <p:sldLayoutId id="214748414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8F98E8-F097-4B3E-A321-179B960F9D17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30/03/2021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37B9A6-DDED-47EB-B74E-50933140A65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1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8F98E8-F097-4B3E-A321-179B960F9D17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30/03/2021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37B9A6-DDED-47EB-B74E-50933140A65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826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7" r:id="rId2"/>
    <p:sldLayoutId id="2147484079" r:id="rId3"/>
    <p:sldLayoutId id="2147484078" r:id="rId4"/>
    <p:sldLayoutId id="2147484053" r:id="rId5"/>
    <p:sldLayoutId id="2147484054" r:id="rId6"/>
    <p:sldLayoutId id="214748405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8F98E8-F097-4B3E-A321-179B960F9D17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30/03/2021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37B9A6-DDED-47EB-B74E-50933140A65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873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9" r:id="rId1"/>
    <p:sldLayoutId id="2147484160" r:id="rId2"/>
    <p:sldLayoutId id="2147484162" r:id="rId3"/>
    <p:sldLayoutId id="2147484161" r:id="rId4"/>
    <p:sldLayoutId id="2147484163" r:id="rId5"/>
    <p:sldLayoutId id="2147484164" r:id="rId6"/>
    <p:sldLayoutId id="214748416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37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75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02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12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4062" r:id="rId7"/>
    <p:sldLayoutId id="2147484064" r:id="rId8"/>
    <p:sldLayoutId id="2147484075" r:id="rId9"/>
    <p:sldLayoutId id="2147483760" r:id="rId10"/>
    <p:sldLayoutId id="2147483761" r:id="rId11"/>
    <p:sldLayoutId id="2147484166" r:id="rId12"/>
    <p:sldLayoutId id="2147484167" r:id="rId13"/>
    <p:sldLayoutId id="2147484168" r:id="rId14"/>
    <p:sldLayoutId id="2147484169" r:id="rId15"/>
    <p:sldLayoutId id="2147484063" r:id="rId16"/>
    <p:sldLayoutId id="2147483783" r:id="rId17"/>
    <p:sldLayoutId id="2147483784" r:id="rId18"/>
    <p:sldLayoutId id="2147483785" r:id="rId19"/>
    <p:sldLayoutId id="2147483780" r:id="rId20"/>
    <p:sldLayoutId id="2147483781" r:id="rId21"/>
    <p:sldLayoutId id="2147483782" r:id="rId22"/>
    <p:sldLayoutId id="2147483786" r:id="rId23"/>
    <p:sldLayoutId id="2147483787" r:id="rId24"/>
    <p:sldLayoutId id="2147483788" r:id="rId25"/>
    <p:sldLayoutId id="2147484067" r:id="rId26"/>
    <p:sldLayoutId id="2147484068" r:id="rId27"/>
    <p:sldLayoutId id="2147484069" r:id="rId28"/>
    <p:sldLayoutId id="2147483762" r:id="rId29"/>
    <p:sldLayoutId id="2147483763" r:id="rId30"/>
    <p:sldLayoutId id="2147483764" r:id="rId31"/>
    <p:sldLayoutId id="2147483765" r:id="rId32"/>
    <p:sldLayoutId id="2147483766" r:id="rId33"/>
    <p:sldLayoutId id="2147483767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607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2" r:id="rId9"/>
    <p:sldLayoutId id="2147484093" r:id="rId10"/>
    <p:sldLayoutId id="2147484094" r:id="rId11"/>
    <p:sldLayoutId id="2147484170" r:id="rId12"/>
    <p:sldLayoutId id="2147484171" r:id="rId13"/>
    <p:sldLayoutId id="2147484172" r:id="rId14"/>
    <p:sldLayoutId id="2147484173" r:id="rId15"/>
    <p:sldLayoutId id="2147484095" r:id="rId16"/>
    <p:sldLayoutId id="2147484096" r:id="rId17"/>
    <p:sldLayoutId id="2147484097" r:id="rId18"/>
    <p:sldLayoutId id="2147484098" r:id="rId19"/>
    <p:sldLayoutId id="2147484099" r:id="rId20"/>
    <p:sldLayoutId id="2147484100" r:id="rId21"/>
    <p:sldLayoutId id="2147484101" r:id="rId22"/>
    <p:sldLayoutId id="2147484102" r:id="rId23"/>
    <p:sldLayoutId id="2147484103" r:id="rId24"/>
    <p:sldLayoutId id="2147484104" r:id="rId25"/>
    <p:sldLayoutId id="2147484105" r:id="rId26"/>
    <p:sldLayoutId id="2147484106" r:id="rId27"/>
    <p:sldLayoutId id="2147484107" r:id="rId28"/>
    <p:sldLayoutId id="2147484108" r:id="rId29"/>
    <p:sldLayoutId id="2147484109" r:id="rId30"/>
    <p:sldLayoutId id="2147484110" r:id="rId31"/>
    <p:sldLayoutId id="2147484111" r:id="rId32"/>
    <p:sldLayoutId id="2147484112" r:id="rId33"/>
    <p:sldLayoutId id="2147484113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3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14" r:id="rId5"/>
    <p:sldLayoutId id="2147484015" r:id="rId6"/>
    <p:sldLayoutId id="2147484016" r:id="rId7"/>
    <p:sldLayoutId id="2147484017" r:id="rId8"/>
    <p:sldLayoutId id="2147484022" r:id="rId9"/>
    <p:sldLayoutId id="2147484023" r:id="rId10"/>
    <p:sldLayoutId id="2147484024" r:id="rId11"/>
    <p:sldLayoutId id="21474840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81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0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4114" r:id="rId2"/>
    <p:sldLayoutId id="2147484124" r:id="rId3"/>
    <p:sldLayoutId id="2147484143" r:id="rId4"/>
    <p:sldLayoutId id="2147484126" r:id="rId5"/>
    <p:sldLayoutId id="2147484144" r:id="rId6"/>
    <p:sldLayoutId id="2147484061" r:id="rId7"/>
    <p:sldLayoutId id="2147484115" r:id="rId8"/>
    <p:sldLayoutId id="2147484116" r:id="rId9"/>
    <p:sldLayoutId id="2147484125" r:id="rId10"/>
    <p:sldLayoutId id="21474841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9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  <p:sldLayoutId id="2147484152" r:id="rId6"/>
    <p:sldLayoutId id="2147484153" r:id="rId7"/>
    <p:sldLayoutId id="2147484154" r:id="rId8"/>
    <p:sldLayoutId id="2147484155" r:id="rId9"/>
    <p:sldLayoutId id="2147484156" r:id="rId10"/>
    <p:sldLayoutId id="21474841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microsoft.com/office/2007/relationships/hdphoto" Target="../media/hdphoto3.wdp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microsoft.com/office/2007/relationships/hdphoto" Target="../media/hdphoto1.wdp"/><Relationship Id="rId15" Type="http://schemas.openxmlformats.org/officeDocument/2006/relationships/image" Target="../media/image50.png"/><Relationship Id="rId10" Type="http://schemas.microsoft.com/office/2007/relationships/hdphoto" Target="../media/hdphoto2.wdp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install-win10" TargetMode="External"/><Relationship Id="rId2" Type="http://schemas.openxmlformats.org/officeDocument/2006/relationships/hyperlink" Target="https://create.piktochart.com/output/52896398-onboarding-layer-3-cmc" TargetMode="Externa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728D8A-85C0-4EAA-89D5-E1A851ABEC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wrap="square" lIns="36000" tIns="36000" rIns="36000" bIns="36000" rtlCol="0" anchor="t">
            <a:noAutofit/>
          </a:bodyPr>
          <a:lstStyle/>
          <a:p>
            <a:r>
              <a:rPr lang="en-US"/>
              <a:t>CMC Engineering</a:t>
            </a:r>
            <a:br>
              <a:rPr lang="en-US"/>
            </a:br>
            <a:r>
              <a:rPr lang="en-US"/>
              <a:t> 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84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728D8A-85C0-4EAA-89D5-E1A851ABEC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921" y="2801817"/>
            <a:ext cx="11200157" cy="1462088"/>
          </a:xfrm>
        </p:spPr>
        <p:txBody>
          <a:bodyPr vert="horz" wrap="square" lIns="36000" tIns="36000" rIns="36000" bIns="36000" rtlCol="0" anchor="t">
            <a:noAutofit/>
          </a:bodyPr>
          <a:lstStyle/>
          <a:p>
            <a:r>
              <a:rPr lang="en-US">
                <a:latin typeface="Cognizant Sans"/>
              </a:rPr>
              <a:t>Where does the Engineer role fit?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499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A77ED9-EBB9-41AF-9712-78B9575C1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5734" y="392845"/>
            <a:ext cx="7266361" cy="1062989"/>
          </a:xfrm>
        </p:spPr>
        <p:txBody>
          <a:bodyPr vert="horz" wrap="square" lIns="36000" tIns="36000" rIns="36000" bIns="36000" rtlCol="0" anchor="t">
            <a:noAutofit/>
          </a:bodyPr>
          <a:lstStyle/>
          <a:p>
            <a:r>
              <a:rPr lang="en-US" sz="2800">
                <a:latin typeface="Cognizant Sans"/>
              </a:rPr>
              <a:t>Where does the Engineer role fit?</a:t>
            </a:r>
            <a:endParaRPr lang="en-GB" sz="2800">
              <a:latin typeface="Cognizant San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07CE88-FF2B-5443-8FB8-ACA08F786A7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55734" y="1181599"/>
            <a:ext cx="7107335" cy="4752061"/>
          </a:xfrm>
        </p:spPr>
        <p:txBody>
          <a:bodyPr anchor="t"/>
          <a:lstStyle/>
          <a:p>
            <a:pPr marL="179705" lvl="1" indent="0">
              <a:buNone/>
            </a:pPr>
            <a:r>
              <a:rPr lang="en-US">
                <a:solidFill>
                  <a:schemeClr val="tx1"/>
                </a:solidFill>
                <a:latin typeface="Cognizant Sans"/>
              </a:rPr>
              <a:t>The Engineer role is the execution of the project planning, this includes replicating, testing, and migrating servers and the deployment of LZ's.</a:t>
            </a:r>
            <a:endParaRPr lang="en-US" b="0">
              <a:solidFill>
                <a:schemeClr val="tx1"/>
              </a:solidFill>
              <a:latin typeface="Cognizant Sans"/>
            </a:endParaRPr>
          </a:p>
          <a:p>
            <a:pPr marL="359410" lvl="1" indent="-179705"/>
            <a:r>
              <a:rPr lang="en-US" b="0">
                <a:solidFill>
                  <a:schemeClr val="tx1"/>
                </a:solidFill>
                <a:latin typeface="Cognizant Sans"/>
              </a:rPr>
              <a:t>Utilizing the information that comes from the discovery session's the TOM's have and the migration plan developed by the app team and the CMC to facilitate server migration.</a:t>
            </a:r>
            <a:br>
              <a:rPr lang="en-US" b="0">
                <a:latin typeface="Cognizant Sans" panose="02010503030202020204" pitchFamily="2" charset="77"/>
              </a:rPr>
            </a:br>
            <a:endParaRPr lang="en-US" b="0">
              <a:solidFill>
                <a:schemeClr val="tx1"/>
              </a:solidFill>
              <a:latin typeface="Cognizant Sans" panose="02010503030202020204" pitchFamily="2" charset="77"/>
            </a:endParaRPr>
          </a:p>
          <a:p>
            <a:pPr marL="359410" lvl="1" indent="-179705"/>
            <a:r>
              <a:rPr lang="en-US" b="0">
                <a:solidFill>
                  <a:schemeClr val="tx1"/>
                </a:solidFill>
                <a:latin typeface="Cognizant Sans"/>
              </a:rPr>
              <a:t>Ensuring the project is on track from a technical standpoint. </a:t>
            </a:r>
            <a:br>
              <a:rPr lang="en-US" b="0">
                <a:latin typeface="Cognizant Sans" panose="02010503030202020204" pitchFamily="2" charset="77"/>
              </a:rPr>
            </a:br>
            <a:endParaRPr lang="en-US" b="0">
              <a:solidFill>
                <a:schemeClr val="tx1"/>
              </a:solidFill>
              <a:latin typeface="Cognizant Sans" panose="02010503030202020204" pitchFamily="2" charset="77"/>
            </a:endParaRPr>
          </a:p>
          <a:p>
            <a:pPr marL="359410" lvl="1" indent="-179705"/>
            <a:r>
              <a:rPr lang="en-US" b="0">
                <a:solidFill>
                  <a:schemeClr val="tx1"/>
                </a:solidFill>
                <a:latin typeface="Cognizant Sans"/>
              </a:rPr>
              <a:t>Attending weekly or daily meetings to review requirements and ensure that the migration is fully prepped.  </a:t>
            </a:r>
            <a:br>
              <a:rPr lang="en-US" b="0">
                <a:latin typeface="Cognizant Sans" panose="02010503030202020204" pitchFamily="2" charset="77"/>
              </a:rPr>
            </a:br>
            <a:endParaRPr lang="en-US" b="0">
              <a:solidFill>
                <a:schemeClr val="tx1"/>
              </a:solidFill>
              <a:latin typeface="Cognizant Sans" panose="02010503030202020204" pitchFamily="2" charset="77"/>
            </a:endParaRPr>
          </a:p>
          <a:p>
            <a:pPr marL="359410" lvl="1" indent="-179705"/>
            <a:r>
              <a:rPr lang="en-US" b="0">
                <a:solidFill>
                  <a:schemeClr val="tx1"/>
                </a:solidFill>
                <a:latin typeface="Cognizant Sans"/>
              </a:rPr>
              <a:t>Maintain ADO board to keep migrations organized and up to date.</a:t>
            </a:r>
            <a:endParaRPr lang="en-US">
              <a:solidFill>
                <a:schemeClr val="tx1"/>
              </a:solidFill>
              <a:latin typeface="Cognizant Sans"/>
            </a:endParaRPr>
          </a:p>
        </p:txBody>
      </p:sp>
    </p:spTree>
    <p:extLst>
      <p:ext uri="{BB962C8B-B14F-4D97-AF65-F5344CB8AC3E}">
        <p14:creationId xmlns:p14="http://schemas.microsoft.com/office/powerpoint/2010/main" val="140629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728D8A-85C0-4EAA-89D5-E1A851ABEC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921" y="2801817"/>
            <a:ext cx="11200157" cy="1462088"/>
          </a:xfrm>
        </p:spPr>
        <p:txBody>
          <a:bodyPr/>
          <a:lstStyle/>
          <a:p>
            <a:r>
              <a:rPr lang="en-US">
                <a:latin typeface="Cognizant Sans" panose="02010503030202020204" pitchFamily="2" charset="77"/>
              </a:rPr>
              <a:t>Workload Migration Process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9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F3D2701-E6AB-AD4A-B940-950046BCC361}"/>
              </a:ext>
            </a:extLst>
          </p:cNvPr>
          <p:cNvSpPr txBox="1">
            <a:spLocks/>
          </p:cNvSpPr>
          <p:nvPr/>
        </p:nvSpPr>
        <p:spPr>
          <a:xfrm>
            <a:off x="369123" y="427535"/>
            <a:ext cx="11080530" cy="1062989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>
                <a:latin typeface="Cognizant Sans" panose="02010503030202020204" pitchFamily="2" charset="77"/>
              </a:rPr>
              <a:t>Workload Migration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6AA1C-07E3-AF4F-B9A3-D67022D533C9}"/>
              </a:ext>
            </a:extLst>
          </p:cNvPr>
          <p:cNvSpPr txBox="1"/>
          <p:nvPr/>
        </p:nvSpPr>
        <p:spPr>
          <a:xfrm>
            <a:off x="651588" y="1317454"/>
            <a:ext cx="105986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</p:txBody>
      </p:sp>
      <p:sp>
        <p:nvSpPr>
          <p:cNvPr id="6" name="Arrow: Pentagon 51">
            <a:extLst>
              <a:ext uri="{FF2B5EF4-FFF2-40B4-BE49-F238E27FC236}">
                <a16:creationId xmlns:a16="http://schemas.microsoft.com/office/drawing/2014/main" id="{3EEF0E1D-0DC6-5E43-A4BC-A086CC6CC45A}"/>
              </a:ext>
            </a:extLst>
          </p:cNvPr>
          <p:cNvSpPr/>
          <p:nvPr/>
        </p:nvSpPr>
        <p:spPr>
          <a:xfrm>
            <a:off x="754860" y="1369468"/>
            <a:ext cx="2297028" cy="484632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gnizant Sans" panose="02010503030202020204" pitchFamily="2" charset="77"/>
              </a:rPr>
              <a:t>Landing Zone</a:t>
            </a:r>
          </a:p>
        </p:txBody>
      </p:sp>
      <p:sp>
        <p:nvSpPr>
          <p:cNvPr id="7" name="Arrow: Chevron 52">
            <a:extLst>
              <a:ext uri="{FF2B5EF4-FFF2-40B4-BE49-F238E27FC236}">
                <a16:creationId xmlns:a16="http://schemas.microsoft.com/office/drawing/2014/main" id="{C0B8603D-A162-1C44-AE90-63FC8AF5A3EB}"/>
              </a:ext>
            </a:extLst>
          </p:cNvPr>
          <p:cNvSpPr/>
          <p:nvPr/>
        </p:nvSpPr>
        <p:spPr>
          <a:xfrm>
            <a:off x="4779726" y="1369469"/>
            <a:ext cx="1915505" cy="484631"/>
          </a:xfrm>
          <a:prstGeom prst="chevron">
            <a:avLst/>
          </a:prstGeom>
          <a:solidFill>
            <a:schemeClr val="tx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gnizant Sans" panose="02010503030202020204" pitchFamily="2" charset="77"/>
              </a:rPr>
              <a:t>Discover</a:t>
            </a:r>
          </a:p>
        </p:txBody>
      </p:sp>
      <p:sp>
        <p:nvSpPr>
          <p:cNvPr id="8" name="Arrow: Chevron 53">
            <a:extLst>
              <a:ext uri="{FF2B5EF4-FFF2-40B4-BE49-F238E27FC236}">
                <a16:creationId xmlns:a16="http://schemas.microsoft.com/office/drawing/2014/main" id="{7F6593F3-3934-5844-8133-753B4F5FA948}"/>
              </a:ext>
            </a:extLst>
          </p:cNvPr>
          <p:cNvSpPr/>
          <p:nvPr/>
        </p:nvSpPr>
        <p:spPr>
          <a:xfrm>
            <a:off x="6600006" y="1369468"/>
            <a:ext cx="2566931" cy="484632"/>
          </a:xfrm>
          <a:prstGeom prst="chevron">
            <a:avLst/>
          </a:prstGeom>
          <a:solidFill>
            <a:schemeClr val="tx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gnizant Sans" panose="02010503030202020204" pitchFamily="2" charset="77"/>
              </a:rPr>
              <a:t>Migrate</a:t>
            </a:r>
          </a:p>
        </p:txBody>
      </p:sp>
      <p:sp>
        <p:nvSpPr>
          <p:cNvPr id="9" name="Arrow: Chevron 54">
            <a:extLst>
              <a:ext uri="{FF2B5EF4-FFF2-40B4-BE49-F238E27FC236}">
                <a16:creationId xmlns:a16="http://schemas.microsoft.com/office/drawing/2014/main" id="{166F1759-B214-C145-AC21-CAD269F9B08A}"/>
              </a:ext>
            </a:extLst>
          </p:cNvPr>
          <p:cNvSpPr/>
          <p:nvPr/>
        </p:nvSpPr>
        <p:spPr>
          <a:xfrm>
            <a:off x="9074197" y="1369468"/>
            <a:ext cx="2318084" cy="484632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gnizant Sans" panose="02010503030202020204" pitchFamily="2" charset="77"/>
              </a:rPr>
              <a:t>Manage, </a:t>
            </a:r>
            <a:endParaRPr lang="en-US">
              <a:latin typeface="Cognizant Sans" panose="02010503030202020204" pitchFamily="2" charset="77"/>
            </a:endParaRPr>
          </a:p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gnizant Sans" panose="02010503030202020204" pitchFamily="2" charset="77"/>
              </a:rPr>
              <a:t>Optimize, Secure</a:t>
            </a:r>
            <a:endParaRPr lang="en-US">
              <a:latin typeface="Cognizant Sans" panose="02010503030202020204" pitchFamily="2" charset="77"/>
            </a:endParaRPr>
          </a:p>
        </p:txBody>
      </p:sp>
      <p:sp>
        <p:nvSpPr>
          <p:cNvPr id="13" name="Arrow: Chevron 58">
            <a:extLst>
              <a:ext uri="{FF2B5EF4-FFF2-40B4-BE49-F238E27FC236}">
                <a16:creationId xmlns:a16="http://schemas.microsoft.com/office/drawing/2014/main" id="{F8E72E0A-32C4-AE48-A1EA-B9B4F9313EC9}"/>
              </a:ext>
            </a:extLst>
          </p:cNvPr>
          <p:cNvSpPr/>
          <p:nvPr/>
        </p:nvSpPr>
        <p:spPr>
          <a:xfrm>
            <a:off x="2956640" y="1369468"/>
            <a:ext cx="1915528" cy="484632"/>
          </a:xfrm>
          <a:prstGeom prst="chevron">
            <a:avLst/>
          </a:prstGeom>
          <a:solidFill>
            <a:schemeClr val="tx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gnizant Sans" panose="02010503030202020204" pitchFamily="2" charset="77"/>
              </a:rPr>
              <a:t>Pilot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4CB415-E3BC-9945-B0E9-278608014639}"/>
              </a:ext>
            </a:extLst>
          </p:cNvPr>
          <p:cNvCxnSpPr>
            <a:cxnSpLocks/>
          </p:cNvCxnSpPr>
          <p:nvPr/>
        </p:nvCxnSpPr>
        <p:spPr>
          <a:xfrm>
            <a:off x="2976624" y="1988693"/>
            <a:ext cx="34737" cy="333887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4449FA-E318-244B-AE4D-5521AA856795}"/>
              </a:ext>
            </a:extLst>
          </p:cNvPr>
          <p:cNvCxnSpPr>
            <a:cxnSpLocks/>
          </p:cNvCxnSpPr>
          <p:nvPr/>
        </p:nvCxnSpPr>
        <p:spPr>
          <a:xfrm>
            <a:off x="4846598" y="1979362"/>
            <a:ext cx="25570" cy="345318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8E57353-D51F-F549-A73F-32749BB6E256}"/>
              </a:ext>
            </a:extLst>
          </p:cNvPr>
          <p:cNvSpPr txBox="1"/>
          <p:nvPr/>
        </p:nvSpPr>
        <p:spPr>
          <a:xfrm>
            <a:off x="754860" y="2001863"/>
            <a:ext cx="2225235" cy="18466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Evaluate current landing zone, or prepare the landing zone</a:t>
            </a:r>
            <a:br>
              <a:rPr lang="en-US" sz="1200">
                <a:solidFill>
                  <a:srgbClr val="252126"/>
                </a:solidFill>
                <a:latin typeface="Cognizant Sans" panose="02010503030202020204" pitchFamily="2" charset="77"/>
              </a:rPr>
            </a:br>
            <a:endParaRPr lang="en-US" sz="1200"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200">
                <a:latin typeface="Cognizant Sans" panose="02010503030202020204" pitchFamily="2" charset="77"/>
              </a:rPr>
              <a:t>Provide recommendations on any findings</a:t>
            </a:r>
            <a:br>
              <a:rPr lang="en-US" sz="1200">
                <a:latin typeface="Cognizant Sans" panose="02010503030202020204" pitchFamily="2" charset="77"/>
              </a:rPr>
            </a:br>
            <a:endParaRPr lang="en-US"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252126"/>
                </a:solidFill>
                <a:latin typeface="Cognizant Sans" panose="02010503030202020204" pitchFamily="2" charset="77"/>
              </a:rPr>
              <a:t>Remediate where needed</a:t>
            </a:r>
            <a:endParaRPr lang="en-US">
              <a:latin typeface="Cognizant Sans" panose="02010503030202020204" pitchFamily="2" charset="7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EE3DBC-534E-2748-97A3-3B563B9C4FED}"/>
              </a:ext>
            </a:extLst>
          </p:cNvPr>
          <p:cNvSpPr txBox="1"/>
          <p:nvPr/>
        </p:nvSpPr>
        <p:spPr>
          <a:xfrm>
            <a:off x="3077418" y="1988693"/>
            <a:ext cx="1813360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Migration Tooling Setup (ASR)</a:t>
            </a:r>
            <a:br>
              <a:rPr lang="en-US" sz="1200">
                <a:solidFill>
                  <a:srgbClr val="252126"/>
                </a:solidFill>
                <a:latin typeface="Cognizant Sans" panose="02010503030202020204" pitchFamily="2" charset="77"/>
              </a:rPr>
            </a:br>
            <a:endParaRPr lang="en-US" sz="12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Migrate pilot</a:t>
            </a:r>
            <a:r>
              <a:rPr lang="en-US" sz="1200">
                <a:solidFill>
                  <a:srgbClr val="252126"/>
                </a:solidFill>
                <a:latin typeface="Cognizant Sans" panose="02010503030202020204" pitchFamily="2" charset="77"/>
              </a:rPr>
              <a:t> 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 server group or workload</a:t>
            </a:r>
            <a:br>
              <a:rPr lang="en-US" sz="1200">
                <a:solidFill>
                  <a:srgbClr val="252126"/>
                </a:solidFill>
                <a:latin typeface="Cognizant Sans" panose="02010503030202020204" pitchFamily="2" charset="77"/>
              </a:rPr>
            </a:br>
            <a:endParaRPr lang="en-US" sz="12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Learn your environment</a:t>
            </a:r>
            <a:br>
              <a:rPr lang="en-US" sz="1200">
                <a:solidFill>
                  <a:srgbClr val="252126"/>
                </a:solidFill>
                <a:latin typeface="Cognizant Sans" panose="02010503030202020204" pitchFamily="2" charset="77"/>
              </a:rPr>
            </a:br>
            <a:endParaRPr lang="en-US" sz="12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Establish build processes</a:t>
            </a:r>
            <a:br>
              <a:rPr lang="en-US" sz="1200">
                <a:solidFill>
                  <a:srgbClr val="252126"/>
                </a:solidFill>
                <a:latin typeface="Cognizant Sans" panose="02010503030202020204" pitchFamily="2" charset="77"/>
              </a:rPr>
            </a:br>
            <a:endParaRPr lang="en-US" sz="12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Fine-tune processes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Begin Discovery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29B088-D0E4-2D4D-B770-17B68555EFD2}"/>
              </a:ext>
            </a:extLst>
          </p:cNvPr>
          <p:cNvSpPr txBox="1"/>
          <p:nvPr/>
        </p:nvSpPr>
        <p:spPr>
          <a:xfrm>
            <a:off x="4914806" y="1936547"/>
            <a:ext cx="1813360" cy="40164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Prioritize migration workloads and align to phases</a:t>
            </a:r>
            <a:endParaRPr lang="en-US" sz="11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sz="1100">
              <a:solidFill>
                <a:srgbClr val="252126"/>
              </a:solidFill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Workload analysis and architecture deep dive</a:t>
            </a:r>
            <a:r>
              <a:rPr lang="en-US" sz="1100">
                <a:solidFill>
                  <a:srgbClr val="252126"/>
                </a:solidFill>
                <a:latin typeface="Cognizant Sans" panose="02010503030202020204" pitchFamily="2" charset="77"/>
              </a:rPr>
              <a:t> </a:t>
            </a:r>
            <a:endParaRPr lang="en-US" sz="11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sz="1100">
              <a:solidFill>
                <a:srgbClr val="252126"/>
              </a:solidFill>
              <a:latin typeface="Cognizant Sans" panose="02010503030202020204" pitchFamily="2" charset="7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Assess workload for cloud readiness</a:t>
            </a:r>
            <a:endParaRPr lang="en-US" sz="11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sz="1100">
              <a:solidFill>
                <a:srgbClr val="252126"/>
              </a:solidFill>
              <a:latin typeface="Cognizant Sans" panose="02010503030202020204" pitchFamily="2" charset="7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Identify migration strategy for each workload</a:t>
            </a:r>
            <a:endParaRPr lang="en-US" sz="11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sz="1100">
              <a:solidFill>
                <a:srgbClr val="252126"/>
              </a:solidFill>
              <a:latin typeface="Cognizant Sans" panose="02010503030202020204" pitchFamily="2" charset="7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Adjust initial migration plan, if needed</a:t>
            </a:r>
            <a:endParaRPr lang="en-US" sz="11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sz="1100">
              <a:solidFill>
                <a:srgbClr val="252126"/>
              </a:solidFill>
              <a:latin typeface="Cognizant Sans" panose="02010503030202020204" pitchFamily="2" charset="7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Schedule migration with the CMC</a:t>
            </a:r>
            <a:endParaRPr lang="en-US" sz="11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43B12D-6965-1F46-99A8-276F4A90A5CB}"/>
              </a:ext>
            </a:extLst>
          </p:cNvPr>
          <p:cNvSpPr txBox="1"/>
          <p:nvPr/>
        </p:nvSpPr>
        <p:spPr>
          <a:xfrm>
            <a:off x="6902361" y="1936547"/>
            <a:ext cx="2062817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Replicate the workloads to the target Azure regions</a:t>
            </a:r>
            <a:br>
              <a:rPr lang="en-US" sz="1200">
                <a:solidFill>
                  <a:srgbClr val="252126"/>
                </a:solidFill>
                <a:latin typeface="Cognizant Sans" panose="02010503030202020204" pitchFamily="2" charset="77"/>
              </a:rPr>
            </a:br>
            <a:endParaRPr lang="en-US" sz="12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Perform failover testing</a:t>
            </a:r>
            <a:br>
              <a:rPr lang="en-US" sz="1200">
                <a:solidFill>
                  <a:srgbClr val="252126"/>
                </a:solidFill>
                <a:latin typeface="Cognizant Sans" panose="02010503030202020204" pitchFamily="2" charset="77"/>
              </a:rPr>
            </a:b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Cutover the workloads to the target Azure regions</a:t>
            </a:r>
            <a:br>
              <a:rPr lang="en-US" sz="1200">
                <a:solidFill>
                  <a:srgbClr val="252126"/>
                </a:solidFill>
                <a:latin typeface="Cognizant Sans" panose="02010503030202020204" pitchFamily="2" charset="77"/>
              </a:rPr>
            </a:b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Perform post-failover setup for the workload and handoff to 10</a:t>
            </a:r>
            <a:r>
              <a:rPr kumimoji="0" lang="en-US" sz="1200" b="0" i="0" u="none" strike="noStrike" kern="1200" cap="none" spc="0" normalizeH="0" baseline="30000" noProof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th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 Magnitude’s Managed Services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1AAF75-500D-B34F-A02D-9E4CCECC2B89}"/>
              </a:ext>
            </a:extLst>
          </p:cNvPr>
          <p:cNvSpPr txBox="1"/>
          <p:nvPr/>
        </p:nvSpPr>
        <p:spPr>
          <a:xfrm>
            <a:off x="9213867" y="1998050"/>
            <a:ext cx="181336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Managed operations</a:t>
            </a:r>
            <a:br>
              <a:rPr lang="en-US" sz="1200">
                <a:solidFill>
                  <a:srgbClr val="252126"/>
                </a:solidFill>
                <a:latin typeface="Cognizant Sans" panose="02010503030202020204" pitchFamily="2" charset="77"/>
              </a:rPr>
            </a:br>
            <a:endParaRPr lang="en-US" sz="12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Optimize migrated workloads</a:t>
            </a:r>
            <a:br>
              <a:rPr lang="en-US" sz="1200">
                <a:solidFill>
                  <a:srgbClr val="252126"/>
                </a:solidFill>
                <a:latin typeface="Cognizant Sans" panose="02010503030202020204" pitchFamily="2" charset="77"/>
              </a:rPr>
            </a:b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rgbClr val="252126"/>
                </a:solidFill>
                <a:latin typeface="Cognizant Sans" panose="02010503030202020204" pitchFamily="2" charset="77"/>
              </a:rPr>
              <a:t>Secure migrated workloads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81CE20-C6A9-204F-9CC7-3DE25C39798D}"/>
              </a:ext>
            </a:extLst>
          </p:cNvPr>
          <p:cNvSpPr/>
          <p:nvPr/>
        </p:nvSpPr>
        <p:spPr>
          <a:xfrm>
            <a:off x="9258229" y="3600668"/>
            <a:ext cx="1991983" cy="38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chemeClr val="accent1"/>
                </a:solidFill>
                <a:latin typeface="Cognizant Sans" panose="02010503030202020204" pitchFamily="2" charset="77"/>
              </a:rPr>
              <a:t>MBG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gnizant Sans" panose="02010503030202020204" pitchFamily="2" charset="77"/>
              </a:rPr>
              <a:t> Managed Services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A9828A-0505-254E-A9B2-0414D3E9FDBE}"/>
              </a:ext>
            </a:extLst>
          </p:cNvPr>
          <p:cNvSpPr/>
          <p:nvPr/>
        </p:nvSpPr>
        <p:spPr>
          <a:xfrm>
            <a:off x="2956025" y="5686248"/>
            <a:ext cx="6118172" cy="38163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gnizant Sans" panose="02010503030202020204" pitchFamily="2" charset="77"/>
              </a:rPr>
              <a:t>CMC Engineer Team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90E7DA-B04C-E449-B925-8B069ACD3F98}"/>
              </a:ext>
            </a:extLst>
          </p:cNvPr>
          <p:cNvCxnSpPr>
            <a:cxnSpLocks/>
          </p:cNvCxnSpPr>
          <p:nvPr/>
        </p:nvCxnSpPr>
        <p:spPr>
          <a:xfrm>
            <a:off x="6816806" y="1987611"/>
            <a:ext cx="25570" cy="345318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49090CC-FFD0-E646-BF0F-79F13F37FC33}"/>
              </a:ext>
            </a:extLst>
          </p:cNvPr>
          <p:cNvCxnSpPr>
            <a:cxnSpLocks/>
          </p:cNvCxnSpPr>
          <p:nvPr/>
        </p:nvCxnSpPr>
        <p:spPr>
          <a:xfrm>
            <a:off x="9059793" y="1987159"/>
            <a:ext cx="25570" cy="345318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5AC68E5-67E8-914A-A249-AF1F40BA2016}"/>
              </a:ext>
            </a:extLst>
          </p:cNvPr>
          <p:cNvSpPr/>
          <p:nvPr/>
        </p:nvSpPr>
        <p:spPr>
          <a:xfrm>
            <a:off x="754860" y="3791484"/>
            <a:ext cx="2084893" cy="8838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FFFFFF"/>
                </a:solidFill>
                <a:latin typeface="Cognizant Sans" panose="02010503030202020204" pitchFamily="2" charset="77"/>
              </a:rPr>
              <a:t>This portion is handled by the Tech Lead / Project Architect and Delivery Manager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gnizant Sans" panose="02010503030202020204" pitchFamily="2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E422C2-256E-1148-A4C4-0CA9D0D39462}"/>
              </a:ext>
            </a:extLst>
          </p:cNvPr>
          <p:cNvSpPr/>
          <p:nvPr/>
        </p:nvSpPr>
        <p:spPr>
          <a:xfrm>
            <a:off x="2956025" y="5253504"/>
            <a:ext cx="4532388" cy="3816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>
                <a:solidFill>
                  <a:srgbClr val="FFFFFF"/>
                </a:solidFill>
                <a:latin typeface="Cognizant Sans" panose="02010503030202020204" pitchFamily="2" charset="77"/>
              </a:rPr>
              <a:t>Technical Onboarding Manager</a:t>
            </a: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gnizant Sans" panose="020105030302020202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3506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D13B8B6-CA0C-6045-8A32-C2D1449BA4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Sample Migration Cycle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C64DF4-AA31-2949-9E58-E50A3F3ACD55}"/>
              </a:ext>
            </a:extLst>
          </p:cNvPr>
          <p:cNvSpPr/>
          <p:nvPr/>
        </p:nvSpPr>
        <p:spPr>
          <a:xfrm>
            <a:off x="8436067" y="1155508"/>
            <a:ext cx="3443597" cy="537839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150" b="1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Discovery</a:t>
            </a:r>
            <a:endParaRPr lang="en-US" sz="1150" b="1">
              <a:solidFill>
                <a:schemeClr val="bg1"/>
              </a:solidFill>
              <a:latin typeface="Cognizant Sans" panose="02010503030202020204" pitchFamily="2" charset="77"/>
              <a:cs typeface="Segoe UI" panose="020B0502040204020203" pitchFamily="34" charset="0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sz="115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Meet with workload owners and stakeholders to gather information, dependencies, timeline and build a plan for migrating the workload or workload group.</a:t>
            </a:r>
            <a:br>
              <a:rPr lang="en-US" sz="115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</a:br>
            <a:endParaRPr lang="en-US" sz="1150">
              <a:solidFill>
                <a:schemeClr val="bg1"/>
              </a:solidFill>
              <a:latin typeface="Cognizant Sans" panose="02010503030202020204" pitchFamily="2" charset="77"/>
              <a:cs typeface="Segoe UI"/>
            </a:endParaRPr>
          </a:p>
          <a:p>
            <a:pPr>
              <a:defRPr/>
            </a:pPr>
            <a:r>
              <a:rPr lang="en-US" sz="1150" b="1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Migration Group 1 - Pilot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115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Identify a low impact workload for tooling and process testing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115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Conduct a migration to demonstrate and fine tune tooling, process, plans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115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Start discovery for the next migration group</a:t>
            </a:r>
            <a:br>
              <a:rPr lang="en-US" sz="115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</a:br>
            <a:endParaRPr lang="en-US" sz="1150">
              <a:solidFill>
                <a:schemeClr val="bg1"/>
              </a:solidFill>
              <a:latin typeface="Cognizant Sans" panose="02010503030202020204" pitchFamily="2" charset="77"/>
              <a:cs typeface="Segoe UI"/>
            </a:endParaRPr>
          </a:p>
          <a:p>
            <a:pPr>
              <a:defRPr/>
            </a:pPr>
            <a:r>
              <a:rPr lang="en-US" sz="1150" b="1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Migration Groups 2+</a:t>
            </a:r>
            <a:endParaRPr lang="en-US" sz="1150" b="1">
              <a:solidFill>
                <a:schemeClr val="bg1"/>
              </a:solidFill>
              <a:latin typeface="Cognizant Sans" panose="02010503030202020204" pitchFamily="2" charset="77"/>
              <a:cs typeface="Segoe UI" panose="020B0502040204020203" pitchFamily="34" charset="0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sz="115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The 10M Migration Center will replicate and perform cutover on groups of workloads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115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Perform testing to verify the workload meets customer standards</a:t>
            </a:r>
            <a:br>
              <a:rPr lang="en-US" sz="115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</a:br>
            <a:endParaRPr lang="en-US" sz="1150">
              <a:solidFill>
                <a:schemeClr val="bg1"/>
              </a:solidFill>
              <a:latin typeface="Cognizant Sans" panose="02010503030202020204" pitchFamily="2" charset="77"/>
              <a:cs typeface="Segoe UI"/>
            </a:endParaRPr>
          </a:p>
          <a:p>
            <a:pPr>
              <a:defRPr/>
            </a:pPr>
            <a:r>
              <a:rPr lang="en-US" sz="1150" b="1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Transition</a:t>
            </a:r>
            <a:endParaRPr lang="en-US" sz="1150" b="1">
              <a:solidFill>
                <a:schemeClr val="bg1"/>
              </a:solidFill>
              <a:latin typeface="Cognizant Sans" panose="02010503030202020204" pitchFamily="2" charset="77"/>
              <a:cs typeface="Segoe UI" panose="020B0502040204020203" pitchFamily="34" charset="0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sz="115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Transition the workload to 10M Managed Services</a:t>
            </a:r>
            <a:endParaRPr lang="en-US" sz="1150">
              <a:solidFill>
                <a:schemeClr val="bg1"/>
              </a:solidFill>
              <a:latin typeface="Cognizant Sans" panose="02010503030202020204" pitchFamily="2" charset="77"/>
              <a:cs typeface="Segoe UI" panose="020B0502040204020203" pitchFamily="34" charset="0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sz="115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Provide documentation</a:t>
            </a:r>
            <a:br>
              <a:rPr lang="en-US" sz="115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</a:br>
            <a:endParaRPr lang="en-US" sz="1150">
              <a:solidFill>
                <a:schemeClr val="bg1"/>
              </a:solidFill>
              <a:latin typeface="Cognizant Sans" panose="02010503030202020204" pitchFamily="2" charset="77"/>
              <a:cs typeface="Segoe UI" panose="020B0502040204020203" pitchFamily="34" charset="0"/>
            </a:endParaRPr>
          </a:p>
          <a:p>
            <a:pPr>
              <a:defRPr/>
            </a:pPr>
            <a:r>
              <a:rPr lang="en-US" sz="1150" b="1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Repeat</a:t>
            </a:r>
            <a:endParaRPr lang="en-US" sz="1150" b="1">
              <a:solidFill>
                <a:schemeClr val="bg1"/>
              </a:solidFill>
              <a:latin typeface="Cognizant Sans" panose="02010503030202020204" pitchFamily="2" charset="77"/>
              <a:cs typeface="Segoe UI" panose="020B0502040204020203" pitchFamily="34" charset="0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sz="115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Cycle through the process to quickly migrate groups of servers and workloads</a:t>
            </a:r>
            <a:endParaRPr lang="en-US" sz="1150">
              <a:solidFill>
                <a:schemeClr val="bg1"/>
              </a:solidFill>
              <a:latin typeface="Cognizant Sans" panose="02010503030202020204" pitchFamily="2" charset="77"/>
              <a:cs typeface="Segoe UI" panose="020B0502040204020203" pitchFamily="34" charset="0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sz="1100">
              <a:solidFill>
                <a:schemeClr val="bg1"/>
              </a:solidFill>
              <a:latin typeface="Cognizant Sans" panose="02010503030202020204" pitchFamily="2" charset="77"/>
              <a:cs typeface="Segoe UI" panose="020B0502040204020203" pitchFamily="34" charset="0"/>
            </a:endParaRPr>
          </a:p>
          <a:p>
            <a:pPr>
              <a:defRPr/>
            </a:pPr>
            <a:endParaRPr lang="en-US" sz="1100">
              <a:solidFill>
                <a:schemeClr val="bg1"/>
              </a:solidFill>
              <a:latin typeface="Cognizant Sans" panose="02010503030202020204" pitchFamily="2" charset="77"/>
              <a:cs typeface="Segoe UI" panose="020B0502040204020203" pitchFamily="34" charset="0"/>
            </a:endParaRPr>
          </a:p>
          <a:p>
            <a:pPr>
              <a:defRPr/>
            </a:pPr>
            <a:endParaRPr lang="en-US" sz="1100">
              <a:solidFill>
                <a:schemeClr val="bg1"/>
              </a:solidFill>
              <a:latin typeface="Cognizant Sans" panose="02010503030202020204" pitchFamily="2" charset="77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8F2602-745A-B24F-BD06-5E439C57303A}"/>
              </a:ext>
            </a:extLst>
          </p:cNvPr>
          <p:cNvSpPr txBox="1"/>
          <p:nvPr/>
        </p:nvSpPr>
        <p:spPr>
          <a:xfrm>
            <a:off x="8436067" y="215780"/>
            <a:ext cx="375593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gnizant Sans" panose="02010503030202020204" pitchFamily="2" charset="77"/>
                <a:cs typeface="Segoe UI" panose="020B0502040204020203" pitchFamily="34" charset="0"/>
              </a:rPr>
              <a:t>Continuous Discovery and Migration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18601E9-AA3C-CE41-A0FA-F79CF999C8D8}"/>
              </a:ext>
            </a:extLst>
          </p:cNvPr>
          <p:cNvCxnSpPr>
            <a:cxnSpLocks/>
          </p:cNvCxnSpPr>
          <p:nvPr/>
        </p:nvCxnSpPr>
        <p:spPr>
          <a:xfrm>
            <a:off x="3262243" y="1323526"/>
            <a:ext cx="6096" cy="4572000"/>
          </a:xfrm>
          <a:prstGeom prst="straightConnector1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4E8CA39-72C9-9D49-ACEA-2772491A22E7}"/>
              </a:ext>
            </a:extLst>
          </p:cNvPr>
          <p:cNvCxnSpPr>
            <a:cxnSpLocks/>
          </p:cNvCxnSpPr>
          <p:nvPr/>
        </p:nvCxnSpPr>
        <p:spPr>
          <a:xfrm>
            <a:off x="1799203" y="1323526"/>
            <a:ext cx="0" cy="4572000"/>
          </a:xfrm>
          <a:prstGeom prst="straightConnector1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C816DEA-B893-C348-B881-8DBF10465B80}"/>
              </a:ext>
            </a:extLst>
          </p:cNvPr>
          <p:cNvCxnSpPr>
            <a:cxnSpLocks/>
          </p:cNvCxnSpPr>
          <p:nvPr/>
        </p:nvCxnSpPr>
        <p:spPr>
          <a:xfrm>
            <a:off x="4725283" y="1323526"/>
            <a:ext cx="6096" cy="4572000"/>
          </a:xfrm>
          <a:prstGeom prst="straightConnector1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13AE538-E8A2-094F-8454-824D66B1FB95}"/>
              </a:ext>
            </a:extLst>
          </p:cNvPr>
          <p:cNvCxnSpPr>
            <a:cxnSpLocks/>
          </p:cNvCxnSpPr>
          <p:nvPr/>
        </p:nvCxnSpPr>
        <p:spPr>
          <a:xfrm>
            <a:off x="6188323" y="1323526"/>
            <a:ext cx="6096" cy="4572000"/>
          </a:xfrm>
          <a:prstGeom prst="straightConnector1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Arrow: Pentagon 76">
            <a:extLst>
              <a:ext uri="{FF2B5EF4-FFF2-40B4-BE49-F238E27FC236}">
                <a16:creationId xmlns:a16="http://schemas.microsoft.com/office/drawing/2014/main" id="{F1E102C2-32B0-814E-A076-3A5333889E35}"/>
              </a:ext>
            </a:extLst>
          </p:cNvPr>
          <p:cNvSpPr/>
          <p:nvPr/>
        </p:nvSpPr>
        <p:spPr>
          <a:xfrm>
            <a:off x="4787385" y="5284021"/>
            <a:ext cx="3005327" cy="487680"/>
          </a:xfrm>
          <a:prstGeom prst="homePlat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5" name="Arrow: Pentagon 28">
            <a:extLst>
              <a:ext uri="{FF2B5EF4-FFF2-40B4-BE49-F238E27FC236}">
                <a16:creationId xmlns:a16="http://schemas.microsoft.com/office/drawing/2014/main" id="{83D5ACCA-6956-BD40-BE5D-D82A49928815}"/>
              </a:ext>
            </a:extLst>
          </p:cNvPr>
          <p:cNvSpPr/>
          <p:nvPr/>
        </p:nvSpPr>
        <p:spPr>
          <a:xfrm>
            <a:off x="6256522" y="3613717"/>
            <a:ext cx="1536192" cy="487680"/>
          </a:xfrm>
          <a:prstGeom prst="homePlat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Group n</a:t>
            </a:r>
          </a:p>
          <a:p>
            <a:pPr algn="ctr"/>
            <a:r>
              <a:rPr lang="en-US" sz="1100"/>
              <a:t>Migration</a:t>
            </a:r>
          </a:p>
        </p:txBody>
      </p:sp>
      <p:sp>
        <p:nvSpPr>
          <p:cNvPr id="66" name="Arrow: Pentagon 29">
            <a:extLst>
              <a:ext uri="{FF2B5EF4-FFF2-40B4-BE49-F238E27FC236}">
                <a16:creationId xmlns:a16="http://schemas.microsoft.com/office/drawing/2014/main" id="{EFA577A2-0EC6-2C46-9ADF-C1476F322835}"/>
              </a:ext>
            </a:extLst>
          </p:cNvPr>
          <p:cNvSpPr/>
          <p:nvPr/>
        </p:nvSpPr>
        <p:spPr>
          <a:xfrm>
            <a:off x="6256521" y="3077269"/>
            <a:ext cx="1536192" cy="487680"/>
          </a:xfrm>
          <a:prstGeom prst="homePlat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Group n </a:t>
            </a:r>
          </a:p>
          <a:p>
            <a:pPr algn="ctr"/>
            <a:r>
              <a:rPr lang="en-US" sz="1100"/>
              <a:t>Discovery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D79F196-E83D-E94D-B978-C45FAA9234B7}"/>
              </a:ext>
            </a:extLst>
          </p:cNvPr>
          <p:cNvSpPr/>
          <p:nvPr/>
        </p:nvSpPr>
        <p:spPr>
          <a:xfrm>
            <a:off x="3328537" y="3078412"/>
            <a:ext cx="1335024" cy="48768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Group 2 </a:t>
            </a:r>
            <a:br>
              <a:rPr lang="en-US" sz="1100"/>
            </a:br>
            <a:r>
              <a:rPr lang="en-US" sz="1100"/>
              <a:t>Discovery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E380ED1-EF1D-7144-8A24-F95B94B20E52}"/>
              </a:ext>
            </a:extLst>
          </p:cNvPr>
          <p:cNvSpPr/>
          <p:nvPr/>
        </p:nvSpPr>
        <p:spPr>
          <a:xfrm>
            <a:off x="3328537" y="3614860"/>
            <a:ext cx="1335024" cy="487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Group 1 - Pilot Migration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A9AAD97-D871-FC4F-99B0-BB162E849923}"/>
              </a:ext>
            </a:extLst>
          </p:cNvPr>
          <p:cNvSpPr/>
          <p:nvPr/>
        </p:nvSpPr>
        <p:spPr>
          <a:xfrm>
            <a:off x="4791577" y="3078412"/>
            <a:ext cx="1335024" cy="48768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Group 3 </a:t>
            </a:r>
            <a:br>
              <a:rPr lang="en-US" sz="1100"/>
            </a:br>
            <a:r>
              <a:rPr lang="en-US" sz="1100"/>
              <a:t>Discovery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99A423D-6B2A-7C4C-BE06-38F6754EA603}"/>
              </a:ext>
            </a:extLst>
          </p:cNvPr>
          <p:cNvSpPr/>
          <p:nvPr/>
        </p:nvSpPr>
        <p:spPr>
          <a:xfrm>
            <a:off x="4791577" y="3614860"/>
            <a:ext cx="1335024" cy="487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Group 2 </a:t>
            </a:r>
            <a:br>
              <a:rPr lang="en-US" sz="1100"/>
            </a:br>
            <a:r>
              <a:rPr lang="en-US" sz="1100"/>
              <a:t>Migration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FBDC5B2-1082-F442-9FD9-E2B025C78AF3}"/>
              </a:ext>
            </a:extLst>
          </p:cNvPr>
          <p:cNvSpPr/>
          <p:nvPr/>
        </p:nvSpPr>
        <p:spPr>
          <a:xfrm>
            <a:off x="1865497" y="3078412"/>
            <a:ext cx="1335024" cy="48768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Group 1 - Pilot Discovery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155C0AD-F0BC-884D-83B9-85F26BAFE592}"/>
              </a:ext>
            </a:extLst>
          </p:cNvPr>
          <p:cNvCxnSpPr>
            <a:cxnSpLocks/>
          </p:cNvCxnSpPr>
          <p:nvPr/>
        </p:nvCxnSpPr>
        <p:spPr>
          <a:xfrm>
            <a:off x="3331204" y="1368102"/>
            <a:ext cx="2798064" cy="6096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112101F-AAA4-DD49-A6C1-46F133FBA1BF}"/>
              </a:ext>
            </a:extLst>
          </p:cNvPr>
          <p:cNvCxnSpPr/>
          <p:nvPr/>
        </p:nvCxnSpPr>
        <p:spPr>
          <a:xfrm>
            <a:off x="6253855" y="1370770"/>
            <a:ext cx="1456944" cy="6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F09C9AF-2EF9-0A44-BD91-4307AB7268D3}"/>
              </a:ext>
            </a:extLst>
          </p:cNvPr>
          <p:cNvCxnSpPr>
            <a:cxnSpLocks/>
          </p:cNvCxnSpPr>
          <p:nvPr/>
        </p:nvCxnSpPr>
        <p:spPr>
          <a:xfrm>
            <a:off x="3331203" y="4300278"/>
            <a:ext cx="1335024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ADC0AE8-044B-194D-90B5-E0D5FAC96C59}"/>
              </a:ext>
            </a:extLst>
          </p:cNvPr>
          <p:cNvCxnSpPr>
            <a:cxnSpLocks/>
          </p:cNvCxnSpPr>
          <p:nvPr/>
        </p:nvCxnSpPr>
        <p:spPr>
          <a:xfrm>
            <a:off x="4794243" y="4300278"/>
            <a:ext cx="1335024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F0438F1-2B94-A449-8236-ABAFEDC43DFE}"/>
              </a:ext>
            </a:extLst>
          </p:cNvPr>
          <p:cNvSpPr txBox="1"/>
          <p:nvPr/>
        </p:nvSpPr>
        <p:spPr>
          <a:xfrm>
            <a:off x="3326005" y="4334348"/>
            <a:ext cx="13352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/>
              <a:t>Migration Center</a:t>
            </a:r>
          </a:p>
          <a:p>
            <a:pPr algn="ctr"/>
            <a:r>
              <a:rPr lang="en-US" sz="1000" b="1"/>
              <a:t> Sprint - 1 Week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6813AA1-7753-064E-8937-E96DBBD08485}"/>
              </a:ext>
            </a:extLst>
          </p:cNvPr>
          <p:cNvSpPr txBox="1"/>
          <p:nvPr/>
        </p:nvSpPr>
        <p:spPr>
          <a:xfrm>
            <a:off x="3202426" y="1437444"/>
            <a:ext cx="15849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solidFill>
                  <a:schemeClr val="accent2"/>
                </a:solidFill>
              </a:rPr>
              <a:t>Migration Leadership Team Sprint - 2 Weeks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7FAB202-B914-BC4E-8869-D1D319917F9E}"/>
              </a:ext>
            </a:extLst>
          </p:cNvPr>
          <p:cNvSpPr txBox="1"/>
          <p:nvPr/>
        </p:nvSpPr>
        <p:spPr>
          <a:xfrm>
            <a:off x="6171178" y="1437444"/>
            <a:ext cx="145694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solidFill>
                  <a:schemeClr val="accent2"/>
                </a:solidFill>
              </a:rPr>
              <a:t>Ongoing Work</a:t>
            </a:r>
            <a:endParaRPr lang="en-US"/>
          </a:p>
        </p:txBody>
      </p:sp>
      <p:sp>
        <p:nvSpPr>
          <p:cNvPr id="79" name="Arrow: Pentagon 73">
            <a:extLst>
              <a:ext uri="{FF2B5EF4-FFF2-40B4-BE49-F238E27FC236}">
                <a16:creationId xmlns:a16="http://schemas.microsoft.com/office/drawing/2014/main" id="{DC9E4B29-B297-E747-97BB-EAFAA1511FA6}"/>
              </a:ext>
            </a:extLst>
          </p:cNvPr>
          <p:cNvSpPr/>
          <p:nvPr/>
        </p:nvSpPr>
        <p:spPr>
          <a:xfrm>
            <a:off x="581145" y="2516437"/>
            <a:ext cx="2225040" cy="487680"/>
          </a:xfrm>
          <a:prstGeom prst="homePlat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Landing Zone Assessment and Preparation</a:t>
            </a:r>
          </a:p>
        </p:txBody>
      </p:sp>
      <p:sp>
        <p:nvSpPr>
          <p:cNvPr id="80" name="Arrow: Pentagon 74">
            <a:extLst>
              <a:ext uri="{FF2B5EF4-FFF2-40B4-BE49-F238E27FC236}">
                <a16:creationId xmlns:a16="http://schemas.microsoft.com/office/drawing/2014/main" id="{B0CF0E7C-21DF-BA44-98DA-1B839A72F7A8}"/>
              </a:ext>
            </a:extLst>
          </p:cNvPr>
          <p:cNvSpPr/>
          <p:nvPr/>
        </p:nvSpPr>
        <p:spPr>
          <a:xfrm>
            <a:off x="581145" y="1961701"/>
            <a:ext cx="7211568" cy="487680"/>
          </a:xfrm>
          <a:prstGeom prst="homePlat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Migration Leadership Team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D739218-C7CC-FD46-8F9D-CD7B46008BDC}"/>
              </a:ext>
            </a:extLst>
          </p:cNvPr>
          <p:cNvCxnSpPr>
            <a:cxnSpLocks/>
          </p:cNvCxnSpPr>
          <p:nvPr/>
        </p:nvCxnSpPr>
        <p:spPr>
          <a:xfrm>
            <a:off x="6253855" y="4309041"/>
            <a:ext cx="1456944" cy="6096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4FE57EE5-EE70-5547-AC9B-D50DA6DC5C06}"/>
              </a:ext>
            </a:extLst>
          </p:cNvPr>
          <p:cNvSpPr/>
          <p:nvPr/>
        </p:nvSpPr>
        <p:spPr>
          <a:xfrm>
            <a:off x="5267295" y="5374340"/>
            <a:ext cx="1977445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200" b="1">
                <a:latin typeface="Montserrat"/>
              </a:rPr>
              <a:t>Managed Services</a:t>
            </a:r>
            <a:endParaRPr lang="en-US" sz="1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Montserrat"/>
            </a:endParaRPr>
          </a:p>
        </p:txBody>
      </p:sp>
      <p:sp>
        <p:nvSpPr>
          <p:cNvPr id="83" name="Arrow: Pentagon 78">
            <a:extLst>
              <a:ext uri="{FF2B5EF4-FFF2-40B4-BE49-F238E27FC236}">
                <a16:creationId xmlns:a16="http://schemas.microsoft.com/office/drawing/2014/main" id="{EB5A66C5-0D47-B64E-9FFB-66C90BBA8505}"/>
              </a:ext>
            </a:extLst>
          </p:cNvPr>
          <p:cNvSpPr/>
          <p:nvPr/>
        </p:nvSpPr>
        <p:spPr>
          <a:xfrm>
            <a:off x="3336537" y="4753669"/>
            <a:ext cx="4431792" cy="487680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9C673C6-EEAA-6042-A7AA-D2BEB5E292B1}"/>
              </a:ext>
            </a:extLst>
          </p:cNvPr>
          <p:cNvSpPr/>
          <p:nvPr/>
        </p:nvSpPr>
        <p:spPr>
          <a:xfrm>
            <a:off x="4566256" y="4862277"/>
            <a:ext cx="1977445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200" b="1">
                <a:solidFill>
                  <a:srgbClr val="FFFFFF"/>
                </a:solidFill>
                <a:latin typeface="Montserrat"/>
              </a:rPr>
              <a:t>Cloud Migration Center</a:t>
            </a:r>
            <a:endParaRPr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9971D91-0006-D243-A7A9-8748D627F54E}"/>
              </a:ext>
            </a:extLst>
          </p:cNvPr>
          <p:cNvSpPr txBox="1"/>
          <p:nvPr/>
        </p:nvSpPr>
        <p:spPr>
          <a:xfrm>
            <a:off x="349429" y="1050518"/>
            <a:ext cx="145694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Week 1</a:t>
            </a:r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C9759C1-3868-FE41-B78B-0BC841CE819D}"/>
              </a:ext>
            </a:extLst>
          </p:cNvPr>
          <p:cNvSpPr txBox="1"/>
          <p:nvPr/>
        </p:nvSpPr>
        <p:spPr>
          <a:xfrm>
            <a:off x="1826403" y="1050518"/>
            <a:ext cx="145694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Week 2</a:t>
            </a:r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9DC0FCC-A79C-8045-A8C8-3659C029665C}"/>
              </a:ext>
            </a:extLst>
          </p:cNvPr>
          <p:cNvSpPr txBox="1"/>
          <p:nvPr/>
        </p:nvSpPr>
        <p:spPr>
          <a:xfrm>
            <a:off x="3283347" y="1050518"/>
            <a:ext cx="145694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Week 3</a:t>
            </a:r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E15111-7492-FD46-BB87-5C87C2A9CCF1}"/>
              </a:ext>
            </a:extLst>
          </p:cNvPr>
          <p:cNvSpPr txBox="1"/>
          <p:nvPr/>
        </p:nvSpPr>
        <p:spPr>
          <a:xfrm>
            <a:off x="4746914" y="1050518"/>
            <a:ext cx="145694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Week 4</a:t>
            </a:r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C4551F-EC50-C64B-B17E-9B7A7C8219DB}"/>
              </a:ext>
            </a:extLst>
          </p:cNvPr>
          <p:cNvSpPr txBox="1"/>
          <p:nvPr/>
        </p:nvSpPr>
        <p:spPr>
          <a:xfrm>
            <a:off x="6210481" y="1046777"/>
            <a:ext cx="145694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Week 5+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64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728D8A-85C0-4EAA-89D5-E1A851ABEC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921" y="2801817"/>
            <a:ext cx="11200157" cy="1462088"/>
          </a:xfrm>
        </p:spPr>
        <p:txBody>
          <a:bodyPr/>
          <a:lstStyle/>
          <a:p>
            <a:r>
              <a:rPr lang="en-US">
                <a:latin typeface="Cognizant Sans" panose="02010503030202020204" pitchFamily="2" charset="77"/>
              </a:rPr>
              <a:t>Client’s Environment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383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F3D2701-E6AB-AD4A-B940-950046BCC361}"/>
              </a:ext>
            </a:extLst>
          </p:cNvPr>
          <p:cNvSpPr txBox="1">
            <a:spLocks/>
          </p:cNvSpPr>
          <p:nvPr/>
        </p:nvSpPr>
        <p:spPr>
          <a:xfrm>
            <a:off x="380500" y="494745"/>
            <a:ext cx="11080530" cy="678096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>
                <a:solidFill>
                  <a:schemeClr val="accent1"/>
                </a:solidFill>
                <a:latin typeface="Cognizant Sans" panose="02010503030202020204" pitchFamily="2" charset="77"/>
              </a:rPr>
              <a:t>Client’s Environment ( High Level) Example</a:t>
            </a:r>
            <a:br>
              <a:rPr lang="en-GB" sz="4000" b="1">
                <a:latin typeface="Cognizant Sans" panose="02010503030202020204" pitchFamily="2" charset="77"/>
              </a:rPr>
            </a:br>
            <a:r>
              <a:rPr lang="en-GB" sz="1600">
                <a:latin typeface="Cognizant Sans" panose="02010503030202020204" pitchFamily="2" charset="77"/>
              </a:rPr>
              <a:t>*This is an example scenario. Not all client have the same environment</a:t>
            </a:r>
            <a:endParaRPr lang="en-GB" sz="4000">
              <a:latin typeface="Cognizant Sans" panose="02010503030202020204" pitchFamily="2" charset="77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1C54DC0-9F99-2742-B39D-46B6E1A07D01}"/>
              </a:ext>
            </a:extLst>
          </p:cNvPr>
          <p:cNvGrpSpPr/>
          <p:nvPr/>
        </p:nvGrpSpPr>
        <p:grpSpPr>
          <a:xfrm>
            <a:off x="1194369" y="1635775"/>
            <a:ext cx="3302986" cy="2215670"/>
            <a:chOff x="1194369" y="1635775"/>
            <a:chExt cx="3302986" cy="221567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B47E11-7EA8-9149-B10C-FEE4B9C74672}"/>
                </a:ext>
              </a:extLst>
            </p:cNvPr>
            <p:cNvSpPr txBox="1"/>
            <p:nvPr/>
          </p:nvSpPr>
          <p:spPr>
            <a:xfrm>
              <a:off x="1301559" y="1952731"/>
              <a:ext cx="3041778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latin typeface="Cognizant Sans" panose="02010503030202020204" pitchFamily="2" charset="77"/>
                </a:rPr>
                <a:t>Network/Virtual Network/Firewall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813B7E-A2CD-E248-914C-B42A7496D22B}"/>
                </a:ext>
              </a:extLst>
            </p:cNvPr>
            <p:cNvSpPr txBox="1"/>
            <p:nvPr/>
          </p:nvSpPr>
          <p:spPr>
            <a:xfrm>
              <a:off x="1310890" y="2233907"/>
              <a:ext cx="746449" cy="26161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  <a:latin typeface="Cognizant Sans" panose="02010503030202020204" pitchFamily="2" charset="77"/>
                </a:rPr>
                <a:t>Server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3CDFF91-894B-4947-9845-0B970D04F590}"/>
                </a:ext>
              </a:extLst>
            </p:cNvPr>
            <p:cNvSpPr txBox="1"/>
            <p:nvPr/>
          </p:nvSpPr>
          <p:spPr>
            <a:xfrm>
              <a:off x="2075999" y="2233907"/>
              <a:ext cx="746449" cy="26161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  <a:latin typeface="Cognizant Sans" panose="02010503030202020204" pitchFamily="2" charset="77"/>
                </a:rPr>
                <a:t>Server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10575B-A017-DA4E-9232-FCF044580F8A}"/>
                </a:ext>
              </a:extLst>
            </p:cNvPr>
            <p:cNvSpPr txBox="1"/>
            <p:nvPr/>
          </p:nvSpPr>
          <p:spPr>
            <a:xfrm>
              <a:off x="2841110" y="2233907"/>
              <a:ext cx="746449" cy="26161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  <a:latin typeface="Cognizant Sans" panose="02010503030202020204" pitchFamily="2" charset="77"/>
                </a:rPr>
                <a:t>Server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67C85A-2471-9D46-93DD-05DFB3CBF468}"/>
                </a:ext>
              </a:extLst>
            </p:cNvPr>
            <p:cNvSpPr txBox="1"/>
            <p:nvPr/>
          </p:nvSpPr>
          <p:spPr>
            <a:xfrm>
              <a:off x="3606219" y="2233907"/>
              <a:ext cx="746449" cy="26161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  <a:latin typeface="Cognizant Sans" panose="02010503030202020204" pitchFamily="2" charset="77"/>
                </a:rPr>
                <a:t>Server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8187A32-A0A3-D94F-A47D-13AA9CA6C866}"/>
                </a:ext>
              </a:extLst>
            </p:cNvPr>
            <p:cNvGrpSpPr/>
            <p:nvPr/>
          </p:nvGrpSpPr>
          <p:grpSpPr>
            <a:xfrm>
              <a:off x="1320221" y="2788002"/>
              <a:ext cx="755780" cy="956230"/>
              <a:chOff x="895736" y="3576958"/>
              <a:chExt cx="915945" cy="956230"/>
            </a:xfrm>
            <a:solidFill>
              <a:schemeClr val="accent4"/>
            </a:solidFill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CD1CCB1-B797-BC45-8770-D96A28373FAB}"/>
                  </a:ext>
                </a:extLst>
              </p:cNvPr>
              <p:cNvSpPr txBox="1"/>
              <p:nvPr/>
            </p:nvSpPr>
            <p:spPr>
              <a:xfrm>
                <a:off x="905060" y="3836356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C60B391-AAB0-8C4B-AA70-BE2EA4713E29}"/>
                  </a:ext>
                </a:extLst>
              </p:cNvPr>
              <p:cNvSpPr txBox="1"/>
              <p:nvPr/>
            </p:nvSpPr>
            <p:spPr>
              <a:xfrm>
                <a:off x="895736" y="3576958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C35ED3-F2C6-D140-AA4C-DF471C57529F}"/>
                  </a:ext>
                </a:extLst>
              </p:cNvPr>
              <p:cNvSpPr txBox="1"/>
              <p:nvPr/>
            </p:nvSpPr>
            <p:spPr>
              <a:xfrm>
                <a:off x="914384" y="4333133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0CDF353-1BA4-7B4F-8D03-00935507D2AA}"/>
                  </a:ext>
                </a:extLst>
              </p:cNvPr>
              <p:cNvSpPr txBox="1"/>
              <p:nvPr/>
            </p:nvSpPr>
            <p:spPr>
              <a:xfrm>
                <a:off x="905060" y="4073735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5296C8-9D65-F745-ABBF-8BD1A1AE4567}"/>
                  </a:ext>
                </a:extLst>
              </p:cNvPr>
              <p:cNvSpPr txBox="1"/>
              <p:nvPr/>
            </p:nvSpPr>
            <p:spPr>
              <a:xfrm>
                <a:off x="1373148" y="3836356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675C71B-B782-1C48-935A-2850F805BB52}"/>
                  </a:ext>
                </a:extLst>
              </p:cNvPr>
              <p:cNvSpPr txBox="1"/>
              <p:nvPr/>
            </p:nvSpPr>
            <p:spPr>
              <a:xfrm>
                <a:off x="1363824" y="3576958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4A0252-9FD3-9B45-80BA-7AA2F2354D2B}"/>
                  </a:ext>
                </a:extLst>
              </p:cNvPr>
              <p:cNvSpPr txBox="1"/>
              <p:nvPr/>
            </p:nvSpPr>
            <p:spPr>
              <a:xfrm>
                <a:off x="1382472" y="4333133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3C2A04-FE7A-1A4F-B574-DD27DA22C15C}"/>
                  </a:ext>
                </a:extLst>
              </p:cNvPr>
              <p:cNvSpPr txBox="1"/>
              <p:nvPr/>
            </p:nvSpPr>
            <p:spPr>
              <a:xfrm>
                <a:off x="1373148" y="4073735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F027E2E-9694-8F46-8FD2-5872F55CDC42}"/>
                </a:ext>
              </a:extLst>
            </p:cNvPr>
            <p:cNvSpPr txBox="1"/>
            <p:nvPr/>
          </p:nvSpPr>
          <p:spPr>
            <a:xfrm>
              <a:off x="1310890" y="2503567"/>
              <a:ext cx="746449" cy="26161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  <a:latin typeface="Cognizant Sans" panose="02010503030202020204" pitchFamily="2" charset="77"/>
                </a:rPr>
                <a:t>DB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36D8523-C36D-AC4E-98CD-7DB63DDBDB23}"/>
                </a:ext>
              </a:extLst>
            </p:cNvPr>
            <p:cNvSpPr txBox="1"/>
            <p:nvPr/>
          </p:nvSpPr>
          <p:spPr>
            <a:xfrm>
              <a:off x="2075999" y="2503567"/>
              <a:ext cx="746449" cy="26161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  <a:latin typeface="Cognizant Sans" panose="02010503030202020204" pitchFamily="2" charset="77"/>
                </a:rPr>
                <a:t>DB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965C47C-DE1A-1A42-A333-CD9A6F9C7735}"/>
                </a:ext>
              </a:extLst>
            </p:cNvPr>
            <p:cNvSpPr txBox="1"/>
            <p:nvPr/>
          </p:nvSpPr>
          <p:spPr>
            <a:xfrm>
              <a:off x="2841110" y="2503567"/>
              <a:ext cx="746449" cy="26161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  <a:latin typeface="Cognizant Sans" panose="02010503030202020204" pitchFamily="2" charset="77"/>
                </a:rPr>
                <a:t>DB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CEDA685-44C4-7445-9157-F74942C77450}"/>
                </a:ext>
              </a:extLst>
            </p:cNvPr>
            <p:cNvSpPr txBox="1"/>
            <p:nvPr/>
          </p:nvSpPr>
          <p:spPr>
            <a:xfrm>
              <a:off x="3606219" y="2503567"/>
              <a:ext cx="746449" cy="26161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  <a:latin typeface="Cognizant Sans" panose="02010503030202020204" pitchFamily="2" charset="77"/>
                </a:rPr>
                <a:t>DB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3687BE-B2A8-8F4E-9ADF-B03373F677B2}"/>
                </a:ext>
              </a:extLst>
            </p:cNvPr>
            <p:cNvSpPr/>
            <p:nvPr/>
          </p:nvSpPr>
          <p:spPr>
            <a:xfrm>
              <a:off x="1194369" y="1846904"/>
              <a:ext cx="3302986" cy="20045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902EC16-4C97-6C4E-9FF8-6EFDDA68915D}"/>
                </a:ext>
              </a:extLst>
            </p:cNvPr>
            <p:cNvSpPr txBox="1"/>
            <p:nvPr/>
          </p:nvSpPr>
          <p:spPr>
            <a:xfrm>
              <a:off x="1504413" y="1635775"/>
              <a:ext cx="270138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1"/>
                  </a:solidFill>
                  <a:latin typeface="Cognizant Sans" panose="02010503030202020204" pitchFamily="2" charset="77"/>
                </a:rPr>
                <a:t>Client’s On Prem Server or Datacenter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3FB0C9C-371B-F64D-B1CF-D63B1008433F}"/>
                </a:ext>
              </a:extLst>
            </p:cNvPr>
            <p:cNvGrpSpPr/>
            <p:nvPr/>
          </p:nvGrpSpPr>
          <p:grpSpPr>
            <a:xfrm>
              <a:off x="2085330" y="2792113"/>
              <a:ext cx="755780" cy="956230"/>
              <a:chOff x="895736" y="3576958"/>
              <a:chExt cx="915945" cy="956230"/>
            </a:xfrm>
            <a:solidFill>
              <a:schemeClr val="accent4"/>
            </a:solidFill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316B323-7203-5A4F-A499-19FEDF4425C2}"/>
                  </a:ext>
                </a:extLst>
              </p:cNvPr>
              <p:cNvSpPr txBox="1"/>
              <p:nvPr/>
            </p:nvSpPr>
            <p:spPr>
              <a:xfrm>
                <a:off x="905060" y="3836356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F0BBA2D-F3D5-574F-8B39-5EB05831C221}"/>
                  </a:ext>
                </a:extLst>
              </p:cNvPr>
              <p:cNvSpPr txBox="1"/>
              <p:nvPr/>
            </p:nvSpPr>
            <p:spPr>
              <a:xfrm>
                <a:off x="895736" y="3576958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DBA9EC5-3C1C-3342-A31E-472900D35374}"/>
                  </a:ext>
                </a:extLst>
              </p:cNvPr>
              <p:cNvSpPr txBox="1"/>
              <p:nvPr/>
            </p:nvSpPr>
            <p:spPr>
              <a:xfrm>
                <a:off x="914384" y="4333133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63C319C-59A4-5947-878A-EF9210E091F2}"/>
                  </a:ext>
                </a:extLst>
              </p:cNvPr>
              <p:cNvSpPr txBox="1"/>
              <p:nvPr/>
            </p:nvSpPr>
            <p:spPr>
              <a:xfrm>
                <a:off x="905060" y="4073735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11E9D6-D0E6-1A4A-819D-E732BC763E90}"/>
                  </a:ext>
                </a:extLst>
              </p:cNvPr>
              <p:cNvSpPr txBox="1"/>
              <p:nvPr/>
            </p:nvSpPr>
            <p:spPr>
              <a:xfrm>
                <a:off x="1373148" y="3836356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127F31D-972D-5348-AE93-4725A49ACBE4}"/>
                  </a:ext>
                </a:extLst>
              </p:cNvPr>
              <p:cNvSpPr txBox="1"/>
              <p:nvPr/>
            </p:nvSpPr>
            <p:spPr>
              <a:xfrm>
                <a:off x="1363824" y="3576958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2A1215B-C020-164F-BA6E-9EE75CC2F316}"/>
                  </a:ext>
                </a:extLst>
              </p:cNvPr>
              <p:cNvSpPr txBox="1"/>
              <p:nvPr/>
            </p:nvSpPr>
            <p:spPr>
              <a:xfrm>
                <a:off x="1382472" y="4333133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7271DF2-4606-5E4F-8AC9-06D85FF4502C}"/>
                  </a:ext>
                </a:extLst>
              </p:cNvPr>
              <p:cNvSpPr txBox="1"/>
              <p:nvPr/>
            </p:nvSpPr>
            <p:spPr>
              <a:xfrm>
                <a:off x="1373148" y="4073735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E4D2109-7A85-B341-BC3F-2FD8EF557CEC}"/>
                </a:ext>
              </a:extLst>
            </p:cNvPr>
            <p:cNvGrpSpPr/>
            <p:nvPr/>
          </p:nvGrpSpPr>
          <p:grpSpPr>
            <a:xfrm>
              <a:off x="2855104" y="2796714"/>
              <a:ext cx="755780" cy="956230"/>
              <a:chOff x="895736" y="3576958"/>
              <a:chExt cx="915945" cy="956230"/>
            </a:xfrm>
            <a:solidFill>
              <a:schemeClr val="accent4"/>
            </a:solidFill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E87785B-4971-8B4F-9AF8-813A9CEF3855}"/>
                  </a:ext>
                </a:extLst>
              </p:cNvPr>
              <p:cNvSpPr txBox="1"/>
              <p:nvPr/>
            </p:nvSpPr>
            <p:spPr>
              <a:xfrm>
                <a:off x="905060" y="3836356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028915E-A33E-8B4F-BFC2-0B07AE9BC9B8}"/>
                  </a:ext>
                </a:extLst>
              </p:cNvPr>
              <p:cNvSpPr txBox="1"/>
              <p:nvPr/>
            </p:nvSpPr>
            <p:spPr>
              <a:xfrm>
                <a:off x="895736" y="3576958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4154F65-A641-C64E-8902-72424DB0B9B0}"/>
                  </a:ext>
                </a:extLst>
              </p:cNvPr>
              <p:cNvSpPr txBox="1"/>
              <p:nvPr/>
            </p:nvSpPr>
            <p:spPr>
              <a:xfrm>
                <a:off x="914384" y="4333133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82478A8-D8E2-8343-8FD0-BD71A6D1D7E2}"/>
                  </a:ext>
                </a:extLst>
              </p:cNvPr>
              <p:cNvSpPr txBox="1"/>
              <p:nvPr/>
            </p:nvSpPr>
            <p:spPr>
              <a:xfrm>
                <a:off x="905060" y="4073735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0B1BEA8-65BF-9A4D-8607-0A1783954DE2}"/>
                  </a:ext>
                </a:extLst>
              </p:cNvPr>
              <p:cNvSpPr txBox="1"/>
              <p:nvPr/>
            </p:nvSpPr>
            <p:spPr>
              <a:xfrm>
                <a:off x="1373148" y="3836356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6C2387F-7B43-0E43-B47F-A4B95F4E1B86}"/>
                  </a:ext>
                </a:extLst>
              </p:cNvPr>
              <p:cNvSpPr txBox="1"/>
              <p:nvPr/>
            </p:nvSpPr>
            <p:spPr>
              <a:xfrm>
                <a:off x="1363824" y="3576958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4EAEB7A-6C34-F14F-B05C-0C1C5ED5B09D}"/>
                  </a:ext>
                </a:extLst>
              </p:cNvPr>
              <p:cNvSpPr txBox="1"/>
              <p:nvPr/>
            </p:nvSpPr>
            <p:spPr>
              <a:xfrm>
                <a:off x="1382472" y="4333133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7E8409A-DFBC-B44E-AA4D-CA9BEDA69FB6}"/>
                  </a:ext>
                </a:extLst>
              </p:cNvPr>
              <p:cNvSpPr txBox="1"/>
              <p:nvPr/>
            </p:nvSpPr>
            <p:spPr>
              <a:xfrm>
                <a:off x="1373148" y="4073735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7D01045-4140-A448-B279-C3DBEFB34443}"/>
                </a:ext>
              </a:extLst>
            </p:cNvPr>
            <p:cNvGrpSpPr/>
            <p:nvPr/>
          </p:nvGrpSpPr>
          <p:grpSpPr>
            <a:xfrm>
              <a:off x="3625935" y="2796714"/>
              <a:ext cx="755780" cy="956230"/>
              <a:chOff x="895736" y="3576958"/>
              <a:chExt cx="915945" cy="956230"/>
            </a:xfrm>
            <a:solidFill>
              <a:schemeClr val="accent4"/>
            </a:solidFill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B9635A0-2940-FD44-817D-44E72157E25A}"/>
                  </a:ext>
                </a:extLst>
              </p:cNvPr>
              <p:cNvSpPr txBox="1"/>
              <p:nvPr/>
            </p:nvSpPr>
            <p:spPr>
              <a:xfrm>
                <a:off x="905060" y="3836356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3774AD2-7CBB-B942-9CBA-4894B69130A7}"/>
                  </a:ext>
                </a:extLst>
              </p:cNvPr>
              <p:cNvSpPr txBox="1"/>
              <p:nvPr/>
            </p:nvSpPr>
            <p:spPr>
              <a:xfrm>
                <a:off x="895736" y="3576958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5102BE1-25C2-7743-B0E4-B5BB33839D26}"/>
                  </a:ext>
                </a:extLst>
              </p:cNvPr>
              <p:cNvSpPr txBox="1"/>
              <p:nvPr/>
            </p:nvSpPr>
            <p:spPr>
              <a:xfrm>
                <a:off x="914384" y="4333133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D521696-4699-F947-AD4E-878AAE2B411A}"/>
                  </a:ext>
                </a:extLst>
              </p:cNvPr>
              <p:cNvSpPr txBox="1"/>
              <p:nvPr/>
            </p:nvSpPr>
            <p:spPr>
              <a:xfrm>
                <a:off x="905060" y="4073735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9D0EF23-A428-1644-953A-B3ADBD4DCBC0}"/>
                  </a:ext>
                </a:extLst>
              </p:cNvPr>
              <p:cNvSpPr txBox="1"/>
              <p:nvPr/>
            </p:nvSpPr>
            <p:spPr>
              <a:xfrm>
                <a:off x="1373148" y="3836356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0C29F7A-634F-9F48-9C87-6BD5E830FC71}"/>
                  </a:ext>
                </a:extLst>
              </p:cNvPr>
              <p:cNvSpPr txBox="1"/>
              <p:nvPr/>
            </p:nvSpPr>
            <p:spPr>
              <a:xfrm>
                <a:off x="1363824" y="3576958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DFD8E35-619E-9043-81C6-911ED72FA736}"/>
                  </a:ext>
                </a:extLst>
              </p:cNvPr>
              <p:cNvSpPr txBox="1"/>
              <p:nvPr/>
            </p:nvSpPr>
            <p:spPr>
              <a:xfrm>
                <a:off x="1382472" y="4333133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8FFABE8-B4DA-6041-B6E6-4B38341C91D5}"/>
                  </a:ext>
                </a:extLst>
              </p:cNvPr>
              <p:cNvSpPr txBox="1"/>
              <p:nvPr/>
            </p:nvSpPr>
            <p:spPr>
              <a:xfrm>
                <a:off x="1373148" y="4073735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</p:grp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78F6B7BB-7DAE-254E-AE83-2BAF9B942E33}"/>
              </a:ext>
            </a:extLst>
          </p:cNvPr>
          <p:cNvSpPr txBox="1"/>
          <p:nvPr/>
        </p:nvSpPr>
        <p:spPr>
          <a:xfrm>
            <a:off x="1084058" y="4282130"/>
            <a:ext cx="35141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>
                <a:latin typeface="Cognizant Sans" panose="02010503030202020204" pitchFamily="2" charset="77"/>
              </a:rPr>
              <a:t>External Users accessing the app (client’s customers)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20DB1FB-E3B9-284F-9094-5F7BDBBFD161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358710" y="3851445"/>
            <a:ext cx="2487152" cy="707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F5B5D0E-2563-5A4B-B4EA-1A2CAB0ECED7}"/>
              </a:ext>
            </a:extLst>
          </p:cNvPr>
          <p:cNvCxnSpPr>
            <a:cxnSpLocks/>
          </p:cNvCxnSpPr>
          <p:nvPr/>
        </p:nvCxnSpPr>
        <p:spPr>
          <a:xfrm>
            <a:off x="2948413" y="3863662"/>
            <a:ext cx="2500665" cy="713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F83B6CE-5F20-9B4E-8E29-FF3C66C03BEB}"/>
              </a:ext>
            </a:extLst>
          </p:cNvPr>
          <p:cNvGrpSpPr/>
          <p:nvPr/>
        </p:nvGrpSpPr>
        <p:grpSpPr>
          <a:xfrm>
            <a:off x="300404" y="4530876"/>
            <a:ext cx="5239909" cy="1396984"/>
            <a:chOff x="300404" y="4530876"/>
            <a:chExt cx="5239909" cy="1396984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5DB7167-6025-2F4A-BF70-F3B43A526222}"/>
                </a:ext>
              </a:extLst>
            </p:cNvPr>
            <p:cNvSpPr txBox="1"/>
            <p:nvPr/>
          </p:nvSpPr>
          <p:spPr>
            <a:xfrm>
              <a:off x="319603" y="4530877"/>
              <a:ext cx="84221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ognizant Sans" panose="02010503030202020204" pitchFamily="2" charset="77"/>
                </a:rPr>
                <a:t>Client’s Customer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C4F12E0-3086-4F46-9CEF-08CB6D0615A7}"/>
                </a:ext>
              </a:extLst>
            </p:cNvPr>
            <p:cNvSpPr txBox="1"/>
            <p:nvPr/>
          </p:nvSpPr>
          <p:spPr>
            <a:xfrm>
              <a:off x="1194369" y="4530876"/>
              <a:ext cx="84221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ognizant Sans" panose="02010503030202020204" pitchFamily="2" charset="77"/>
                </a:rPr>
                <a:t>Client’s Customer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6592F59-C30E-784B-BA15-F29702A6D894}"/>
                </a:ext>
              </a:extLst>
            </p:cNvPr>
            <p:cNvSpPr txBox="1"/>
            <p:nvPr/>
          </p:nvSpPr>
          <p:spPr>
            <a:xfrm>
              <a:off x="2069136" y="4530876"/>
              <a:ext cx="84221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ognizant Sans" panose="02010503030202020204" pitchFamily="2" charset="77"/>
                </a:rPr>
                <a:t>Client’s Customer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1527016-8490-324B-B166-4972F8EAA405}"/>
                </a:ext>
              </a:extLst>
            </p:cNvPr>
            <p:cNvSpPr txBox="1"/>
            <p:nvPr/>
          </p:nvSpPr>
          <p:spPr>
            <a:xfrm>
              <a:off x="2948413" y="4532835"/>
              <a:ext cx="84221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ognizant Sans" panose="02010503030202020204" pitchFamily="2" charset="77"/>
                </a:rPr>
                <a:t>Client’s Customer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474F8BF-6649-D54B-8BA2-A847A938B12B}"/>
                </a:ext>
              </a:extLst>
            </p:cNvPr>
            <p:cNvSpPr txBox="1"/>
            <p:nvPr/>
          </p:nvSpPr>
          <p:spPr>
            <a:xfrm>
              <a:off x="3823179" y="4532834"/>
              <a:ext cx="84221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ognizant Sans" panose="02010503030202020204" pitchFamily="2" charset="77"/>
                </a:rPr>
                <a:t>Client’s Customer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6188BE-50B1-F94A-9748-7D6C75BCDD22}"/>
                </a:ext>
              </a:extLst>
            </p:cNvPr>
            <p:cNvSpPr txBox="1"/>
            <p:nvPr/>
          </p:nvSpPr>
          <p:spPr>
            <a:xfrm>
              <a:off x="4697946" y="4532834"/>
              <a:ext cx="84221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ognizant Sans" panose="02010503030202020204" pitchFamily="2" charset="77"/>
                </a:rPr>
                <a:t>Client’s Customer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2E3172E-19CB-7D47-A2D0-93B2D9F236C3}"/>
                </a:ext>
              </a:extLst>
            </p:cNvPr>
            <p:cNvSpPr txBox="1"/>
            <p:nvPr/>
          </p:nvSpPr>
          <p:spPr>
            <a:xfrm>
              <a:off x="319752" y="4893946"/>
              <a:ext cx="84221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ognizant Sans" panose="02010503030202020204" pitchFamily="2" charset="77"/>
                </a:rPr>
                <a:t>Client’s Customer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FDDEBDE-2878-614D-AABE-22D6C014F4FD}"/>
                </a:ext>
              </a:extLst>
            </p:cNvPr>
            <p:cNvSpPr txBox="1"/>
            <p:nvPr/>
          </p:nvSpPr>
          <p:spPr>
            <a:xfrm>
              <a:off x="1194518" y="4893945"/>
              <a:ext cx="84221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ognizant Sans" panose="02010503030202020204" pitchFamily="2" charset="77"/>
                </a:rPr>
                <a:t>Client’s Customer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AC9662C-03A2-F746-9494-61E32757D456}"/>
                </a:ext>
              </a:extLst>
            </p:cNvPr>
            <p:cNvSpPr txBox="1"/>
            <p:nvPr/>
          </p:nvSpPr>
          <p:spPr>
            <a:xfrm>
              <a:off x="2069285" y="4893945"/>
              <a:ext cx="84221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ognizant Sans" panose="02010503030202020204" pitchFamily="2" charset="77"/>
                </a:rPr>
                <a:t>Client’s Customer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32B4D92-607F-9848-9F96-17427ECC98CD}"/>
                </a:ext>
              </a:extLst>
            </p:cNvPr>
            <p:cNvSpPr txBox="1"/>
            <p:nvPr/>
          </p:nvSpPr>
          <p:spPr>
            <a:xfrm>
              <a:off x="2948562" y="4895904"/>
              <a:ext cx="84221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ognizant Sans" panose="02010503030202020204" pitchFamily="2" charset="77"/>
                </a:rPr>
                <a:t>Client’s Customer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1B21289-3F26-0D4E-9A2C-DFD2D23E33CC}"/>
                </a:ext>
              </a:extLst>
            </p:cNvPr>
            <p:cNvSpPr txBox="1"/>
            <p:nvPr/>
          </p:nvSpPr>
          <p:spPr>
            <a:xfrm>
              <a:off x="3823328" y="4895903"/>
              <a:ext cx="84221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ognizant Sans" panose="02010503030202020204" pitchFamily="2" charset="77"/>
                </a:rPr>
                <a:t>Client’s Customer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DE89CA1-1C32-4A48-AE80-9E6A05F0A867}"/>
                </a:ext>
              </a:extLst>
            </p:cNvPr>
            <p:cNvSpPr txBox="1"/>
            <p:nvPr/>
          </p:nvSpPr>
          <p:spPr>
            <a:xfrm>
              <a:off x="4698095" y="4895903"/>
              <a:ext cx="84221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ognizant Sans" panose="02010503030202020204" pitchFamily="2" charset="77"/>
                </a:rPr>
                <a:t>Client’s Customer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0E3FE96-96EE-3741-903D-4C739FC1B46F}"/>
                </a:ext>
              </a:extLst>
            </p:cNvPr>
            <p:cNvSpPr txBox="1"/>
            <p:nvPr/>
          </p:nvSpPr>
          <p:spPr>
            <a:xfrm>
              <a:off x="300404" y="5255056"/>
              <a:ext cx="84221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ognizant Sans" panose="02010503030202020204" pitchFamily="2" charset="77"/>
                </a:rPr>
                <a:t>Client’s Customer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2884CC9-E72B-2D4B-9330-4B4DE8F58EC9}"/>
                </a:ext>
              </a:extLst>
            </p:cNvPr>
            <p:cNvSpPr txBox="1"/>
            <p:nvPr/>
          </p:nvSpPr>
          <p:spPr>
            <a:xfrm>
              <a:off x="1175170" y="5255055"/>
              <a:ext cx="84221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ognizant Sans" panose="02010503030202020204" pitchFamily="2" charset="77"/>
                </a:rPr>
                <a:t>Client’s Customer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5CC3CED-E962-DD4F-AAFA-5AD307BB03FE}"/>
                </a:ext>
              </a:extLst>
            </p:cNvPr>
            <p:cNvSpPr txBox="1"/>
            <p:nvPr/>
          </p:nvSpPr>
          <p:spPr>
            <a:xfrm>
              <a:off x="2049937" y="5255055"/>
              <a:ext cx="84221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ognizant Sans" panose="02010503030202020204" pitchFamily="2" charset="77"/>
                </a:rPr>
                <a:t>Client’s Customer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C166F32-827C-C346-BD80-BDB54F56C07B}"/>
                </a:ext>
              </a:extLst>
            </p:cNvPr>
            <p:cNvSpPr txBox="1"/>
            <p:nvPr/>
          </p:nvSpPr>
          <p:spPr>
            <a:xfrm>
              <a:off x="2929214" y="5257014"/>
              <a:ext cx="84221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ognizant Sans" panose="02010503030202020204" pitchFamily="2" charset="77"/>
                </a:rPr>
                <a:t>Client’s Customer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26B3BA8-52DA-4D47-8C59-BB6C9C790F1D}"/>
                </a:ext>
              </a:extLst>
            </p:cNvPr>
            <p:cNvSpPr txBox="1"/>
            <p:nvPr/>
          </p:nvSpPr>
          <p:spPr>
            <a:xfrm>
              <a:off x="3803980" y="5257013"/>
              <a:ext cx="84221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ognizant Sans" panose="02010503030202020204" pitchFamily="2" charset="77"/>
                </a:rPr>
                <a:t>Client’s Customer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41E1883C-471A-7E44-808E-08A229E10240}"/>
                </a:ext>
              </a:extLst>
            </p:cNvPr>
            <p:cNvSpPr txBox="1"/>
            <p:nvPr/>
          </p:nvSpPr>
          <p:spPr>
            <a:xfrm>
              <a:off x="4678747" y="5257013"/>
              <a:ext cx="84221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ognizant Sans" panose="02010503030202020204" pitchFamily="2" charset="77"/>
                </a:rPr>
                <a:t>Client’s Customer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E0A743D-FD7C-A24A-8B37-12A6E6B34434}"/>
                </a:ext>
              </a:extLst>
            </p:cNvPr>
            <p:cNvSpPr txBox="1"/>
            <p:nvPr/>
          </p:nvSpPr>
          <p:spPr>
            <a:xfrm>
              <a:off x="300553" y="5618125"/>
              <a:ext cx="84221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ognizant Sans" panose="02010503030202020204" pitchFamily="2" charset="77"/>
                </a:rPr>
                <a:t>Client’s Customer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E080E33-6DB9-3243-BAFB-FBEA30197EE4}"/>
                </a:ext>
              </a:extLst>
            </p:cNvPr>
            <p:cNvSpPr txBox="1"/>
            <p:nvPr/>
          </p:nvSpPr>
          <p:spPr>
            <a:xfrm>
              <a:off x="1175319" y="5618124"/>
              <a:ext cx="84221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ognizant Sans" panose="02010503030202020204" pitchFamily="2" charset="77"/>
                </a:rPr>
                <a:t>Client’s Customer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EF9CE7A-D6FD-8F49-8189-E20D1C2D83A8}"/>
                </a:ext>
              </a:extLst>
            </p:cNvPr>
            <p:cNvSpPr txBox="1"/>
            <p:nvPr/>
          </p:nvSpPr>
          <p:spPr>
            <a:xfrm>
              <a:off x="2050086" y="5618124"/>
              <a:ext cx="84221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ognizant Sans" panose="02010503030202020204" pitchFamily="2" charset="77"/>
                </a:rPr>
                <a:t>Client’s Customer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524F9C8-6E3C-3A47-A3A2-F0E702A93E19}"/>
                </a:ext>
              </a:extLst>
            </p:cNvPr>
            <p:cNvSpPr txBox="1"/>
            <p:nvPr/>
          </p:nvSpPr>
          <p:spPr>
            <a:xfrm>
              <a:off x="2929363" y="5620083"/>
              <a:ext cx="84221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ognizant Sans" panose="02010503030202020204" pitchFamily="2" charset="77"/>
                </a:rPr>
                <a:t>Client’s Customer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1E47613-8719-8947-B024-DF12FAC892C3}"/>
                </a:ext>
              </a:extLst>
            </p:cNvPr>
            <p:cNvSpPr txBox="1"/>
            <p:nvPr/>
          </p:nvSpPr>
          <p:spPr>
            <a:xfrm>
              <a:off x="3804129" y="5620082"/>
              <a:ext cx="84221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ognizant Sans" panose="02010503030202020204" pitchFamily="2" charset="77"/>
                </a:rPr>
                <a:t>Client’s Customer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D56E869-1A5A-D641-BDCA-386EC919329E}"/>
                </a:ext>
              </a:extLst>
            </p:cNvPr>
            <p:cNvSpPr txBox="1"/>
            <p:nvPr/>
          </p:nvSpPr>
          <p:spPr>
            <a:xfrm>
              <a:off x="4678896" y="5620082"/>
              <a:ext cx="842218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ognizant Sans" panose="02010503030202020204" pitchFamily="2" charset="77"/>
                </a:rPr>
                <a:t>Client’s Customer</a:t>
              </a:r>
            </a:p>
          </p:txBody>
        </p:sp>
      </p:grpSp>
      <p:sp>
        <p:nvSpPr>
          <p:cNvPr id="146" name="Right Arrow 145">
            <a:extLst>
              <a:ext uri="{FF2B5EF4-FFF2-40B4-BE49-F238E27FC236}">
                <a16:creationId xmlns:a16="http://schemas.microsoft.com/office/drawing/2014/main" id="{DA638910-116A-9F4A-A85A-DE7C8EE550E9}"/>
              </a:ext>
            </a:extLst>
          </p:cNvPr>
          <p:cNvSpPr/>
          <p:nvPr/>
        </p:nvSpPr>
        <p:spPr>
          <a:xfrm>
            <a:off x="4509537" y="1965292"/>
            <a:ext cx="1366775" cy="822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Cognizant Sans" panose="02010503030202020204" pitchFamily="2" charset="77"/>
              </a:rPr>
              <a:t>Migrate</a:t>
            </a:r>
          </a:p>
        </p:txBody>
      </p: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FCF033E4-7C52-7240-A586-1130069DDC21}"/>
              </a:ext>
            </a:extLst>
          </p:cNvPr>
          <p:cNvSpPr/>
          <p:nvPr/>
        </p:nvSpPr>
        <p:spPr>
          <a:xfrm>
            <a:off x="4501845" y="2930234"/>
            <a:ext cx="1374467" cy="822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Cognizant Sans" panose="02010503030202020204" pitchFamily="2" charset="77"/>
              </a:rPr>
              <a:t>Migrate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EC2D338-F6E4-8740-BB00-903699CE3FD7}"/>
              </a:ext>
            </a:extLst>
          </p:cNvPr>
          <p:cNvGrpSpPr/>
          <p:nvPr/>
        </p:nvGrpSpPr>
        <p:grpSpPr>
          <a:xfrm>
            <a:off x="7971582" y="1426562"/>
            <a:ext cx="3753947" cy="2677230"/>
            <a:chOff x="1194369" y="1635775"/>
            <a:chExt cx="3302986" cy="2215670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10A5CCD-3D8A-D747-915E-306481191F78}"/>
                </a:ext>
              </a:extLst>
            </p:cNvPr>
            <p:cNvSpPr txBox="1"/>
            <p:nvPr/>
          </p:nvSpPr>
          <p:spPr>
            <a:xfrm>
              <a:off x="1301559" y="1952731"/>
              <a:ext cx="3041778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latin typeface="Cognizant Sans" panose="02010503030202020204" pitchFamily="2" charset="77"/>
                </a:rPr>
                <a:t>Network/Virtual Network/Firewall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F69D4C2-55D7-0140-87C1-CC99B723DBE7}"/>
                </a:ext>
              </a:extLst>
            </p:cNvPr>
            <p:cNvSpPr txBox="1"/>
            <p:nvPr/>
          </p:nvSpPr>
          <p:spPr>
            <a:xfrm>
              <a:off x="1310890" y="2233907"/>
              <a:ext cx="746449" cy="26161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  <a:latin typeface="Cognizant Sans" panose="02010503030202020204" pitchFamily="2" charset="77"/>
                </a:rPr>
                <a:t>Server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D0209456-FCB9-1345-9925-2AB63AD05386}"/>
                </a:ext>
              </a:extLst>
            </p:cNvPr>
            <p:cNvSpPr txBox="1"/>
            <p:nvPr/>
          </p:nvSpPr>
          <p:spPr>
            <a:xfrm>
              <a:off x="2075999" y="2233907"/>
              <a:ext cx="746449" cy="26161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  <a:latin typeface="Cognizant Sans" panose="02010503030202020204" pitchFamily="2" charset="77"/>
                </a:rPr>
                <a:t>Server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BEF932B-F5BF-8D4D-82A7-01D5C194993C}"/>
                </a:ext>
              </a:extLst>
            </p:cNvPr>
            <p:cNvSpPr txBox="1"/>
            <p:nvPr/>
          </p:nvSpPr>
          <p:spPr>
            <a:xfrm>
              <a:off x="2841110" y="2233907"/>
              <a:ext cx="746449" cy="26161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  <a:latin typeface="Cognizant Sans" panose="02010503030202020204" pitchFamily="2" charset="77"/>
                </a:rPr>
                <a:t>Server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72B2EDB-6943-4A48-A0C1-35AD7EDF2532}"/>
                </a:ext>
              </a:extLst>
            </p:cNvPr>
            <p:cNvSpPr txBox="1"/>
            <p:nvPr/>
          </p:nvSpPr>
          <p:spPr>
            <a:xfrm>
              <a:off x="3606219" y="2233907"/>
              <a:ext cx="746449" cy="26161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  <a:latin typeface="Cognizant Sans" panose="02010503030202020204" pitchFamily="2" charset="77"/>
                </a:rPr>
                <a:t>Server</a:t>
              </a: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54010BFE-F283-FA45-9943-D4280622FEE9}"/>
                </a:ext>
              </a:extLst>
            </p:cNvPr>
            <p:cNvGrpSpPr/>
            <p:nvPr/>
          </p:nvGrpSpPr>
          <p:grpSpPr>
            <a:xfrm>
              <a:off x="1320221" y="2788002"/>
              <a:ext cx="755780" cy="956230"/>
              <a:chOff x="895736" y="3576958"/>
              <a:chExt cx="915945" cy="956230"/>
            </a:xfrm>
            <a:solidFill>
              <a:schemeClr val="accent4"/>
            </a:solidFill>
          </p:grpSpPr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FE13A076-7779-5B41-AC62-7C95E807BFFD}"/>
                  </a:ext>
                </a:extLst>
              </p:cNvPr>
              <p:cNvSpPr txBox="1"/>
              <p:nvPr/>
            </p:nvSpPr>
            <p:spPr>
              <a:xfrm>
                <a:off x="905060" y="3836356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CFC8C512-8552-3947-85AD-F78F94AF9911}"/>
                  </a:ext>
                </a:extLst>
              </p:cNvPr>
              <p:cNvSpPr txBox="1"/>
              <p:nvPr/>
            </p:nvSpPr>
            <p:spPr>
              <a:xfrm>
                <a:off x="895736" y="3576958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7113999-A199-1046-B84F-091B69D2D700}"/>
                  </a:ext>
                </a:extLst>
              </p:cNvPr>
              <p:cNvSpPr txBox="1"/>
              <p:nvPr/>
            </p:nvSpPr>
            <p:spPr>
              <a:xfrm>
                <a:off x="914384" y="4333133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DEEE1C0-B2FC-E141-ADEE-08B4AD216905}"/>
                  </a:ext>
                </a:extLst>
              </p:cNvPr>
              <p:cNvSpPr txBox="1"/>
              <p:nvPr/>
            </p:nvSpPr>
            <p:spPr>
              <a:xfrm>
                <a:off x="905060" y="4073735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DB7DBAC9-CD54-C24F-B74B-5E8FD6A8566E}"/>
                  </a:ext>
                </a:extLst>
              </p:cNvPr>
              <p:cNvSpPr txBox="1"/>
              <p:nvPr/>
            </p:nvSpPr>
            <p:spPr>
              <a:xfrm>
                <a:off x="1373148" y="3836356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5B907BFC-8369-3241-9A37-D226D7CE452F}"/>
                  </a:ext>
                </a:extLst>
              </p:cNvPr>
              <p:cNvSpPr txBox="1"/>
              <p:nvPr/>
            </p:nvSpPr>
            <p:spPr>
              <a:xfrm>
                <a:off x="1363824" y="3576958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48FCC6EA-84D1-D543-979C-7D942EDE732F}"/>
                  </a:ext>
                </a:extLst>
              </p:cNvPr>
              <p:cNvSpPr txBox="1"/>
              <p:nvPr/>
            </p:nvSpPr>
            <p:spPr>
              <a:xfrm>
                <a:off x="1382472" y="4333133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F51B4961-F2FC-D546-A277-CB95B8C4B45A}"/>
                  </a:ext>
                </a:extLst>
              </p:cNvPr>
              <p:cNvSpPr txBox="1"/>
              <p:nvPr/>
            </p:nvSpPr>
            <p:spPr>
              <a:xfrm>
                <a:off x="1373148" y="4073735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347DCE7-9C8F-F94A-A1CF-0E1A46175E6D}"/>
                </a:ext>
              </a:extLst>
            </p:cNvPr>
            <p:cNvSpPr txBox="1"/>
            <p:nvPr/>
          </p:nvSpPr>
          <p:spPr>
            <a:xfrm>
              <a:off x="1310890" y="2503567"/>
              <a:ext cx="746449" cy="26161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  <a:latin typeface="Cognizant Sans" panose="02010503030202020204" pitchFamily="2" charset="77"/>
                </a:rPr>
                <a:t>DB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BF07807-D2E3-C24B-A500-8C64A8A38908}"/>
                </a:ext>
              </a:extLst>
            </p:cNvPr>
            <p:cNvSpPr txBox="1"/>
            <p:nvPr/>
          </p:nvSpPr>
          <p:spPr>
            <a:xfrm>
              <a:off x="2075999" y="2503567"/>
              <a:ext cx="746449" cy="26161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  <a:latin typeface="Cognizant Sans" panose="02010503030202020204" pitchFamily="2" charset="77"/>
                </a:rPr>
                <a:t>DB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BD6AF1B-2A53-EB4C-A9E2-D852C18DA640}"/>
                </a:ext>
              </a:extLst>
            </p:cNvPr>
            <p:cNvSpPr txBox="1"/>
            <p:nvPr/>
          </p:nvSpPr>
          <p:spPr>
            <a:xfrm>
              <a:off x="2841110" y="2503567"/>
              <a:ext cx="746449" cy="26161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  <a:latin typeface="Cognizant Sans" panose="02010503030202020204" pitchFamily="2" charset="77"/>
                </a:rPr>
                <a:t>DB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9210C9FD-DB4E-0841-AEAE-84C9A9F732C0}"/>
                </a:ext>
              </a:extLst>
            </p:cNvPr>
            <p:cNvSpPr txBox="1"/>
            <p:nvPr/>
          </p:nvSpPr>
          <p:spPr>
            <a:xfrm>
              <a:off x="3606219" y="2503567"/>
              <a:ext cx="746449" cy="26161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  <a:latin typeface="Cognizant Sans" panose="02010503030202020204" pitchFamily="2" charset="77"/>
                </a:rPr>
                <a:t>DB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E2A2B40C-BA06-DB48-B5FC-DF65464FAE24}"/>
                </a:ext>
              </a:extLst>
            </p:cNvPr>
            <p:cNvSpPr/>
            <p:nvPr/>
          </p:nvSpPr>
          <p:spPr>
            <a:xfrm>
              <a:off x="1194369" y="1846904"/>
              <a:ext cx="3302986" cy="20045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A00B601D-3A7A-304E-AB77-190B71623CC7}"/>
                </a:ext>
              </a:extLst>
            </p:cNvPr>
            <p:cNvSpPr txBox="1"/>
            <p:nvPr/>
          </p:nvSpPr>
          <p:spPr>
            <a:xfrm>
              <a:off x="2249185" y="1635775"/>
              <a:ext cx="1211846" cy="2801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accent1"/>
                  </a:solidFill>
                  <a:latin typeface="Cognizant Sans" panose="02010503030202020204" pitchFamily="2" charset="77"/>
                </a:rPr>
                <a:t>Azure Cloud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29E977B1-491B-E049-B5CC-93D5871B007B}"/>
                </a:ext>
              </a:extLst>
            </p:cNvPr>
            <p:cNvGrpSpPr/>
            <p:nvPr/>
          </p:nvGrpSpPr>
          <p:grpSpPr>
            <a:xfrm>
              <a:off x="2085330" y="2792113"/>
              <a:ext cx="755780" cy="956230"/>
              <a:chOff x="895736" y="3576958"/>
              <a:chExt cx="915945" cy="956230"/>
            </a:xfrm>
            <a:solidFill>
              <a:schemeClr val="accent4"/>
            </a:solidFill>
          </p:grpSpPr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D31BE10E-8A0F-3E43-A6B9-61033788C19D}"/>
                  </a:ext>
                </a:extLst>
              </p:cNvPr>
              <p:cNvSpPr txBox="1"/>
              <p:nvPr/>
            </p:nvSpPr>
            <p:spPr>
              <a:xfrm>
                <a:off x="905060" y="3836356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68E7CDCB-DFF6-534D-947E-76D5E7A4FA65}"/>
                  </a:ext>
                </a:extLst>
              </p:cNvPr>
              <p:cNvSpPr txBox="1"/>
              <p:nvPr/>
            </p:nvSpPr>
            <p:spPr>
              <a:xfrm>
                <a:off x="895736" y="3576958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A60643C0-D52E-644B-AE45-940869056D6A}"/>
                  </a:ext>
                </a:extLst>
              </p:cNvPr>
              <p:cNvSpPr txBox="1"/>
              <p:nvPr/>
            </p:nvSpPr>
            <p:spPr>
              <a:xfrm>
                <a:off x="914384" y="4333133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91880E5D-8591-1144-83E1-09922E08159F}"/>
                  </a:ext>
                </a:extLst>
              </p:cNvPr>
              <p:cNvSpPr txBox="1"/>
              <p:nvPr/>
            </p:nvSpPr>
            <p:spPr>
              <a:xfrm>
                <a:off x="905060" y="4073735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A421694C-948B-8E45-B9CE-13B4A8D35E0E}"/>
                  </a:ext>
                </a:extLst>
              </p:cNvPr>
              <p:cNvSpPr txBox="1"/>
              <p:nvPr/>
            </p:nvSpPr>
            <p:spPr>
              <a:xfrm>
                <a:off x="1373148" y="3836356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863F7EF-05AB-4844-8DD0-DB78BAF3194E}"/>
                  </a:ext>
                </a:extLst>
              </p:cNvPr>
              <p:cNvSpPr txBox="1"/>
              <p:nvPr/>
            </p:nvSpPr>
            <p:spPr>
              <a:xfrm>
                <a:off x="1363824" y="3576958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5422B6CA-6305-A445-AD3D-A43B1EB746D6}"/>
                  </a:ext>
                </a:extLst>
              </p:cNvPr>
              <p:cNvSpPr txBox="1"/>
              <p:nvPr/>
            </p:nvSpPr>
            <p:spPr>
              <a:xfrm>
                <a:off x="1382472" y="4333133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1ABE8E17-5E84-CD45-BDA2-9F40F3BA5058}"/>
                  </a:ext>
                </a:extLst>
              </p:cNvPr>
              <p:cNvSpPr txBox="1"/>
              <p:nvPr/>
            </p:nvSpPr>
            <p:spPr>
              <a:xfrm>
                <a:off x="1373148" y="4073735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4923037D-86EF-524D-9EEC-80EBFD528839}"/>
                </a:ext>
              </a:extLst>
            </p:cNvPr>
            <p:cNvGrpSpPr/>
            <p:nvPr/>
          </p:nvGrpSpPr>
          <p:grpSpPr>
            <a:xfrm>
              <a:off x="2855104" y="2796714"/>
              <a:ext cx="755780" cy="956230"/>
              <a:chOff x="895736" y="3576958"/>
              <a:chExt cx="915945" cy="956230"/>
            </a:xfrm>
            <a:solidFill>
              <a:schemeClr val="accent4"/>
            </a:solidFill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AC4AA446-C514-484E-9588-C59911FB169D}"/>
                  </a:ext>
                </a:extLst>
              </p:cNvPr>
              <p:cNvSpPr txBox="1"/>
              <p:nvPr/>
            </p:nvSpPr>
            <p:spPr>
              <a:xfrm>
                <a:off x="905060" y="3836356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346362D0-F9B7-9E45-893E-CA64652BF57F}"/>
                  </a:ext>
                </a:extLst>
              </p:cNvPr>
              <p:cNvSpPr txBox="1"/>
              <p:nvPr/>
            </p:nvSpPr>
            <p:spPr>
              <a:xfrm>
                <a:off x="895736" y="3576958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75CD19D-38A3-9742-A3BA-6F3986D5B4C4}"/>
                  </a:ext>
                </a:extLst>
              </p:cNvPr>
              <p:cNvSpPr txBox="1"/>
              <p:nvPr/>
            </p:nvSpPr>
            <p:spPr>
              <a:xfrm>
                <a:off x="914384" y="4333133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48528D4F-5262-654F-8E24-3F8D1949F3D0}"/>
                  </a:ext>
                </a:extLst>
              </p:cNvPr>
              <p:cNvSpPr txBox="1"/>
              <p:nvPr/>
            </p:nvSpPr>
            <p:spPr>
              <a:xfrm>
                <a:off x="905060" y="4073735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B1D77971-573E-334E-B182-C584C53B1629}"/>
                  </a:ext>
                </a:extLst>
              </p:cNvPr>
              <p:cNvSpPr txBox="1"/>
              <p:nvPr/>
            </p:nvSpPr>
            <p:spPr>
              <a:xfrm>
                <a:off x="1373148" y="3836356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C1B12105-3741-164C-B2DC-EF8D3A712ADB}"/>
                  </a:ext>
                </a:extLst>
              </p:cNvPr>
              <p:cNvSpPr txBox="1"/>
              <p:nvPr/>
            </p:nvSpPr>
            <p:spPr>
              <a:xfrm>
                <a:off x="1363824" y="3576958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F0F3E081-6D35-6048-8FD4-475965B40A5E}"/>
                  </a:ext>
                </a:extLst>
              </p:cNvPr>
              <p:cNvSpPr txBox="1"/>
              <p:nvPr/>
            </p:nvSpPr>
            <p:spPr>
              <a:xfrm>
                <a:off x="1382472" y="4333133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B6DBE030-5445-7A41-8558-FD0EA6F36860}"/>
                  </a:ext>
                </a:extLst>
              </p:cNvPr>
              <p:cNvSpPr txBox="1"/>
              <p:nvPr/>
            </p:nvSpPr>
            <p:spPr>
              <a:xfrm>
                <a:off x="1373148" y="4073735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0CF245C-8230-6146-9394-429E57543D0C}"/>
                </a:ext>
              </a:extLst>
            </p:cNvPr>
            <p:cNvGrpSpPr/>
            <p:nvPr/>
          </p:nvGrpSpPr>
          <p:grpSpPr>
            <a:xfrm>
              <a:off x="3625935" y="2796714"/>
              <a:ext cx="755780" cy="956230"/>
              <a:chOff x="895736" y="3576958"/>
              <a:chExt cx="915945" cy="956230"/>
            </a:xfrm>
            <a:solidFill>
              <a:schemeClr val="accent4"/>
            </a:solidFill>
          </p:grpSpPr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E01DA99B-F87F-624F-A296-9F9BBB442BD7}"/>
                  </a:ext>
                </a:extLst>
              </p:cNvPr>
              <p:cNvSpPr txBox="1"/>
              <p:nvPr/>
            </p:nvSpPr>
            <p:spPr>
              <a:xfrm>
                <a:off x="905060" y="3836356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AB218BE-5031-E148-A26C-66FA0403DAD6}"/>
                  </a:ext>
                </a:extLst>
              </p:cNvPr>
              <p:cNvSpPr txBox="1"/>
              <p:nvPr/>
            </p:nvSpPr>
            <p:spPr>
              <a:xfrm>
                <a:off x="895736" y="3576958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9CDF7495-155E-F04B-8621-DAE88DE52B56}"/>
                  </a:ext>
                </a:extLst>
              </p:cNvPr>
              <p:cNvSpPr txBox="1"/>
              <p:nvPr/>
            </p:nvSpPr>
            <p:spPr>
              <a:xfrm>
                <a:off x="914384" y="4333133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E0479E84-7983-9046-A73C-8CB3148DAA2F}"/>
                  </a:ext>
                </a:extLst>
              </p:cNvPr>
              <p:cNvSpPr txBox="1"/>
              <p:nvPr/>
            </p:nvSpPr>
            <p:spPr>
              <a:xfrm>
                <a:off x="905060" y="4073735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04B89D15-3578-1C4B-B6DE-BB37D788A6CF}"/>
                  </a:ext>
                </a:extLst>
              </p:cNvPr>
              <p:cNvSpPr txBox="1"/>
              <p:nvPr/>
            </p:nvSpPr>
            <p:spPr>
              <a:xfrm>
                <a:off x="1373148" y="3836356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EECF903C-1EAA-EF48-B603-5787F663ED52}"/>
                  </a:ext>
                </a:extLst>
              </p:cNvPr>
              <p:cNvSpPr txBox="1"/>
              <p:nvPr/>
            </p:nvSpPr>
            <p:spPr>
              <a:xfrm>
                <a:off x="1363824" y="3576958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4A501BEC-3E86-0A46-BA06-68A9EAD07B1F}"/>
                  </a:ext>
                </a:extLst>
              </p:cNvPr>
              <p:cNvSpPr txBox="1"/>
              <p:nvPr/>
            </p:nvSpPr>
            <p:spPr>
              <a:xfrm>
                <a:off x="1382472" y="4333133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F3D2621-B9A8-4D4A-83F9-6E3942FF7C18}"/>
                  </a:ext>
                </a:extLst>
              </p:cNvPr>
              <p:cNvSpPr txBox="1"/>
              <p:nvPr/>
            </p:nvSpPr>
            <p:spPr>
              <a:xfrm>
                <a:off x="1373148" y="4073735"/>
                <a:ext cx="429209" cy="20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bg1"/>
                    </a:solidFill>
                    <a:latin typeface="Cognizant Sans" panose="02010503030202020204" pitchFamily="2" charset="77"/>
                  </a:rPr>
                  <a:t>Apps</a:t>
                </a:r>
              </a:p>
            </p:txBody>
          </p:sp>
        </p:grpSp>
      </p:grpSp>
      <p:pic>
        <p:nvPicPr>
          <p:cNvPr id="1034" name="Picture 10" descr="Azure Web Hosting | Microsoft Azure Hosting | Vissensa IT">
            <a:extLst>
              <a:ext uri="{FF2B5EF4-FFF2-40B4-BE49-F238E27FC236}">
                <a16:creationId xmlns:a16="http://schemas.microsoft.com/office/drawing/2014/main" id="{BCFC7C54-DB0D-B64B-97AD-5EAAE173F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442" y="1731942"/>
            <a:ext cx="2546993" cy="156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A161A273-5FCB-9944-B8CD-C0CB8E9F0E64}"/>
              </a:ext>
            </a:extLst>
          </p:cNvPr>
          <p:cNvSpPr txBox="1"/>
          <p:nvPr/>
        </p:nvSpPr>
        <p:spPr>
          <a:xfrm>
            <a:off x="7799422" y="4179836"/>
            <a:ext cx="4033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Cognizant Sans" panose="02010503030202020204" pitchFamily="2" charset="77"/>
              </a:rPr>
              <a:t>Benefits of the Azure Cloud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9196E96-54B4-DD48-8E80-A6CF52595CEA}"/>
              </a:ext>
            </a:extLst>
          </p:cNvPr>
          <p:cNvSpPr txBox="1"/>
          <p:nvPr/>
        </p:nvSpPr>
        <p:spPr>
          <a:xfrm>
            <a:off x="8075057" y="4595604"/>
            <a:ext cx="3005359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gnizant Sans"/>
              </a:rPr>
              <a:t>High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gnizant Sans"/>
              </a:rPr>
              <a:t>Scalability and Elasticity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gnizant Sans"/>
              </a:rPr>
              <a:t>Low 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gnizant Sans"/>
              </a:rPr>
              <a:t>Reduce </a:t>
            </a:r>
            <a:r>
              <a:rPr lang="en-US" err="1">
                <a:latin typeface="Cognizant Sans"/>
              </a:rPr>
              <a:t>CapEx</a:t>
            </a:r>
            <a:r>
              <a:rPr lang="en-US">
                <a:latin typeface="Cognizant Sans"/>
              </a:rPr>
              <a:t> and move to </a:t>
            </a:r>
            <a:r>
              <a:rPr lang="en-US" err="1">
                <a:latin typeface="Cognizant Sans"/>
              </a:rPr>
              <a:t>OpEx</a:t>
            </a:r>
            <a:r>
              <a:rPr lang="en-US">
                <a:latin typeface="Cognizant Sans"/>
              </a:rPr>
              <a:t> </a:t>
            </a:r>
            <a:endParaRPr lang="en-US">
              <a:latin typeface="Cognizant Sans" panose="02010503030202020204" pitchFamily="2" charset="77"/>
            </a:endParaRPr>
          </a:p>
          <a:p>
            <a:pPr algn="ctr"/>
            <a:endParaRPr lang="en-US">
              <a:latin typeface="Cognizant Sans" panose="02010503030202020204" pitchFamily="2" charset="77"/>
            </a:endParaRPr>
          </a:p>
          <a:p>
            <a:pPr algn="ctr"/>
            <a:endParaRPr lang="en-US">
              <a:latin typeface="Cognizant Sans" panose="02010503030202020204" pitchFamily="2" charset="77"/>
            </a:endParaRPr>
          </a:p>
        </p:txBody>
      </p:sp>
      <p:pic>
        <p:nvPicPr>
          <p:cNvPr id="1036" name="Picture 12" descr="Globe Earth World - Free image on Pixabay">
            <a:extLst>
              <a:ext uri="{FF2B5EF4-FFF2-40B4-BE49-F238E27FC236}">
                <a16:creationId xmlns:a16="http://schemas.microsoft.com/office/drawing/2014/main" id="{2E5442DD-0E06-314B-8923-CB9F261A0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196" y="3918235"/>
            <a:ext cx="434098" cy="43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20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46" grpId="0" animBg="1"/>
      <p:bldP spid="147" grpId="0" animBg="1"/>
      <p:bldP spid="149" grpId="0"/>
      <p:bldP spid="20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728D8A-85C0-4EAA-89D5-E1A851ABEC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921" y="2801817"/>
            <a:ext cx="11200157" cy="1462088"/>
          </a:xfrm>
        </p:spPr>
        <p:txBody>
          <a:bodyPr/>
          <a:lstStyle/>
          <a:p>
            <a:r>
              <a:rPr lang="en-US">
                <a:latin typeface="Cognizant Sans" panose="02010503030202020204" pitchFamily="2" charset="77"/>
              </a:rPr>
              <a:t>What Is A Landing Zone?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89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F3D2701-E6AB-AD4A-B940-950046BCC361}"/>
              </a:ext>
            </a:extLst>
          </p:cNvPr>
          <p:cNvSpPr txBox="1">
            <a:spLocks/>
          </p:cNvSpPr>
          <p:nvPr/>
        </p:nvSpPr>
        <p:spPr>
          <a:xfrm>
            <a:off x="380500" y="494745"/>
            <a:ext cx="11080530" cy="678096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>
                <a:solidFill>
                  <a:schemeClr val="accent1"/>
                </a:solidFill>
                <a:latin typeface="Cognizant Sans" panose="02010503030202020204" pitchFamily="2" charset="77"/>
              </a:rPr>
              <a:t>What is a Landing Zone?</a:t>
            </a:r>
            <a:endParaRPr lang="en-GB" sz="4000">
              <a:latin typeface="Cognizant Sans" panose="02010503030202020204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3B8C06-A445-A44D-B12D-9F155FAC95B7}"/>
              </a:ext>
            </a:extLst>
          </p:cNvPr>
          <p:cNvSpPr txBox="1"/>
          <p:nvPr/>
        </p:nvSpPr>
        <p:spPr>
          <a:xfrm>
            <a:off x="534926" y="1736849"/>
            <a:ext cx="4816765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Cognizant Sans"/>
              </a:rPr>
              <a:t>Azure landing zones are the output of a multi-subscription Azure environment that accounts for scale, security, governance, networking, and identity. </a:t>
            </a:r>
            <a:br>
              <a:rPr lang="en-US">
                <a:latin typeface="Cognizant Sans" panose="02010503030202020204" pitchFamily="2" charset="77"/>
              </a:rPr>
            </a:br>
            <a:br>
              <a:rPr lang="en-US">
                <a:latin typeface="Cognizant Sans" panose="02010503030202020204" pitchFamily="2" charset="77"/>
              </a:rPr>
            </a:br>
            <a:r>
              <a:rPr lang="en-US">
                <a:latin typeface="Cognizant Sans"/>
              </a:rPr>
              <a:t>The Azure Landing Zone is basically, in it's simplest form a bunch of services within Azure that give you a place to deploy other Azure services. It is the foundation of the client Azure cloud Environment.</a:t>
            </a:r>
          </a:p>
          <a:p>
            <a:endParaRPr lang="en-US">
              <a:latin typeface="Cognizant Sans" panose="02010503030202020204" pitchFamily="2" charset="77"/>
            </a:endParaRPr>
          </a:p>
          <a:p>
            <a:endParaRPr lang="en-US">
              <a:latin typeface="Cognizant Sans" panose="02010503030202020204" pitchFamily="2" charset="77"/>
            </a:endParaRPr>
          </a:p>
        </p:txBody>
      </p:sp>
      <p:pic>
        <p:nvPicPr>
          <p:cNvPr id="3074" name="Picture 2" descr="Test-driven development tools in Azure">
            <a:extLst>
              <a:ext uri="{FF2B5EF4-FFF2-40B4-BE49-F238E27FC236}">
                <a16:creationId xmlns:a16="http://schemas.microsoft.com/office/drawing/2014/main" id="{0B52A64D-5740-8346-8EEB-0A78DD1EC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65" y="1503336"/>
            <a:ext cx="5664320" cy="416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17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728D8A-85C0-4EAA-89D5-E1A851ABEC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921" y="2801817"/>
            <a:ext cx="11200157" cy="1462088"/>
          </a:xfrm>
        </p:spPr>
        <p:txBody>
          <a:bodyPr/>
          <a:lstStyle/>
          <a:p>
            <a:r>
              <a:rPr lang="en-US">
                <a:latin typeface="Cognizant Sans" panose="02010503030202020204" pitchFamily="2" charset="77"/>
              </a:rPr>
              <a:t>Who Are Managed Services?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394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A77ED9-EBB9-41AF-9712-78B9575C1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5735" y="287576"/>
            <a:ext cx="7236978" cy="754045"/>
          </a:xfrm>
        </p:spPr>
        <p:txBody>
          <a:bodyPr/>
          <a:lstStyle/>
          <a:p>
            <a:r>
              <a:rPr lang="en-GB">
                <a:latin typeface="Cognizant Sans" panose="02010503030202020204" pitchFamily="2" charset="77"/>
              </a:rPr>
              <a:t>Agenda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07CE88-FF2B-5443-8FB8-ACA08F786A7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55735" y="1220162"/>
            <a:ext cx="6695856" cy="4154920"/>
          </a:xfrm>
        </p:spPr>
        <p:txBody>
          <a:bodyPr anchor="t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ognizant Sans" panose="02010503030202020204" pitchFamily="2" charset="77"/>
              </a:rPr>
              <a:t>What is the Cloud Migration Center (CMC)?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ognizant Sans" panose="02010503030202020204" pitchFamily="2" charset="77"/>
              </a:rPr>
              <a:t>Who is part of the CMC?</a:t>
            </a:r>
            <a:endParaRPr lang="en-US" sz="1100">
              <a:solidFill>
                <a:schemeClr val="tx1"/>
              </a:solidFill>
              <a:latin typeface="Cognizant Sans" panose="02010503030202020204" pitchFamily="2" charset="7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ognizant Sans"/>
              </a:rPr>
              <a:t>Where does the Engineering role fit in the CMC?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ognizant Sans" panose="02010503030202020204" pitchFamily="2" charset="77"/>
              </a:rPr>
              <a:t>Workload Migration Process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ognizant Sans"/>
              </a:rPr>
              <a:t>Engineering Training Outline</a:t>
            </a:r>
          </a:p>
          <a:p>
            <a:pPr marL="0" indent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61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DC3D713-025C-4379-B1B7-D7F8DE989713}"/>
              </a:ext>
            </a:extLst>
          </p:cNvPr>
          <p:cNvSpPr/>
          <p:nvPr/>
        </p:nvSpPr>
        <p:spPr>
          <a:xfrm>
            <a:off x="3514832" y="1030954"/>
            <a:ext cx="5608993" cy="1229636"/>
          </a:xfrm>
          <a:prstGeom prst="rect">
            <a:avLst/>
          </a:prstGeom>
          <a:solidFill>
            <a:srgbClr val="DEEBF7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76089EC0-5BCC-489F-9A10-37D6B32F5614}"/>
              </a:ext>
            </a:extLst>
          </p:cNvPr>
          <p:cNvSpPr/>
          <p:nvPr/>
        </p:nvSpPr>
        <p:spPr bwMode="auto">
          <a:xfrm>
            <a:off x="4885520" y="1101659"/>
            <a:ext cx="4142947" cy="1102932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41" tIns="109713" rIns="137141" bIns="109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29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D5E41EB-602C-4EDD-B94B-83472940C364}"/>
              </a:ext>
            </a:extLst>
          </p:cNvPr>
          <p:cNvSpPr txBox="1"/>
          <p:nvPr/>
        </p:nvSpPr>
        <p:spPr>
          <a:xfrm>
            <a:off x="828701" y="6143590"/>
            <a:ext cx="562655" cy="323165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/>
          <a:p>
            <a:pPr marL="0" marR="0" lvl="0" indent="0" algn="ct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52125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Microsoft</a:t>
            </a:r>
          </a:p>
          <a:p>
            <a:pPr marL="0" marR="0" lvl="0" indent="0" algn="ct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52125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Azure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A3BA829-E6C6-4368-A810-E0D16D9EE06D}"/>
              </a:ext>
            </a:extLst>
          </p:cNvPr>
          <p:cNvSpPr txBox="1"/>
          <p:nvPr/>
        </p:nvSpPr>
        <p:spPr>
          <a:xfrm>
            <a:off x="2270079" y="5995395"/>
            <a:ext cx="963024" cy="3231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marR="0" lvl="0" indent="0" algn="ct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52125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Infrastructure &amp; Services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DD91D8B-179E-4CEB-9D64-F4C363B09290}"/>
              </a:ext>
            </a:extLst>
          </p:cNvPr>
          <p:cNvSpPr/>
          <p:nvPr/>
        </p:nvSpPr>
        <p:spPr>
          <a:xfrm>
            <a:off x="9978244" y="4569733"/>
            <a:ext cx="10970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6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252125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Managed Services</a:t>
            </a:r>
          </a:p>
        </p:txBody>
      </p:sp>
      <p:sp>
        <p:nvSpPr>
          <p:cNvPr id="98" name="Left Brace 97">
            <a:extLst>
              <a:ext uri="{FF2B5EF4-FFF2-40B4-BE49-F238E27FC236}">
                <a16:creationId xmlns:a16="http://schemas.microsoft.com/office/drawing/2014/main" id="{90CD0DFD-2E9E-427F-AFDF-977C4E605205}"/>
              </a:ext>
            </a:extLst>
          </p:cNvPr>
          <p:cNvSpPr/>
          <p:nvPr/>
        </p:nvSpPr>
        <p:spPr>
          <a:xfrm>
            <a:off x="1706910" y="5611692"/>
            <a:ext cx="358415" cy="1021226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9" name="Picture 4" descr="Image result for azure logo transparent">
            <a:extLst>
              <a:ext uri="{FF2B5EF4-FFF2-40B4-BE49-F238E27FC236}">
                <a16:creationId xmlns:a16="http://schemas.microsoft.com/office/drawing/2014/main" id="{871A10A1-D5E8-4ED6-AB13-4CEBB4CF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01" y="5612090"/>
            <a:ext cx="910655" cy="47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Box 4">
            <a:extLst>
              <a:ext uri="{FF2B5EF4-FFF2-40B4-BE49-F238E27FC236}">
                <a16:creationId xmlns:a16="http://schemas.microsoft.com/office/drawing/2014/main" id="{C3B5F1FC-C27D-4731-A304-9415AAF7463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560501" y="4452831"/>
            <a:ext cx="5416807" cy="662565"/>
          </a:xfrm>
          <a:prstGeom prst="rect">
            <a:avLst/>
          </a:prstGeom>
          <a:solidFill>
            <a:schemeClr val="accent1"/>
          </a:solidFill>
          <a:ln w="3175" cap="flat" cmpd="sng" algn="ctr">
            <a:solidFill>
              <a:srgbClr val="215691"/>
            </a:solidFill>
            <a:prstDash val="solid"/>
          </a:ln>
          <a:effectLst/>
        </p:spPr>
        <p:txBody>
          <a:bodyPr lIns="91440" tIns="45720" rIns="91440" bIns="45720" rtlCol="0" anchor="t">
            <a:noAutofit/>
          </a:bodyPr>
          <a:lstStyle>
            <a:defPPr>
              <a:defRPr lang="en-US"/>
            </a:defPPr>
            <a:lvl1pPr defTabSz="685645">
              <a:defRPr sz="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71450" marR="0" lvl="0" indent="-171450" algn="l" defTabSz="108810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1" name="Text Box 4">
            <a:extLst>
              <a:ext uri="{FF2B5EF4-FFF2-40B4-BE49-F238E27FC236}">
                <a16:creationId xmlns:a16="http://schemas.microsoft.com/office/drawing/2014/main" id="{B496B332-1F24-412A-B6D6-10405A54317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562873" y="3120709"/>
            <a:ext cx="5416807" cy="1263030"/>
          </a:xfrm>
          <a:prstGeom prst="rect">
            <a:avLst/>
          </a:prstGeom>
          <a:solidFill>
            <a:schemeClr val="accent1"/>
          </a:solidFill>
          <a:ln w="3175" cap="flat" cmpd="sng" algn="ctr">
            <a:noFill/>
            <a:prstDash val="solid"/>
          </a:ln>
          <a:effectLst/>
        </p:spPr>
        <p:txBody>
          <a:bodyPr lIns="91440" tIns="45720" rIns="91440" bIns="45720" rtlCol="0" anchor="t">
            <a:noAutofit/>
          </a:bodyPr>
          <a:lstStyle>
            <a:defPPr>
              <a:defRPr lang="en-US"/>
            </a:defPPr>
            <a:lvl1pPr defTabSz="685645">
              <a:defRPr sz="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6856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" name="Text Box 4">
            <a:extLst>
              <a:ext uri="{FF2B5EF4-FFF2-40B4-BE49-F238E27FC236}">
                <a16:creationId xmlns:a16="http://schemas.microsoft.com/office/drawing/2014/main" id="{B1084CAD-F1EE-408F-B122-548A1C0C0F4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560502" y="5525683"/>
            <a:ext cx="5431088" cy="1133279"/>
          </a:xfrm>
          <a:prstGeom prst="rect">
            <a:avLst/>
          </a:prstGeom>
          <a:solidFill>
            <a:schemeClr val="bg2"/>
          </a:solidFill>
          <a:ln w="3175" cap="flat" cmpd="sng" algn="ctr">
            <a:solidFill>
              <a:schemeClr val="accent5"/>
            </a:solidFill>
            <a:prstDash val="solid"/>
          </a:ln>
          <a:effectLst/>
        </p:spPr>
        <p:txBody>
          <a:bodyPr lIns="91440" tIns="45720" rIns="91440" bIns="45720" rtlCol="0" anchor="t">
            <a:noAutofit/>
          </a:bodyPr>
          <a:lstStyle>
            <a:defPPr>
              <a:defRPr lang="en-US"/>
            </a:defPPr>
            <a:lvl1pPr defTabSz="685645">
              <a:defRPr sz="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6856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D87640D-3DDB-4751-BC72-807F89355A3C}"/>
              </a:ext>
            </a:extLst>
          </p:cNvPr>
          <p:cNvSpPr txBox="1"/>
          <p:nvPr/>
        </p:nvSpPr>
        <p:spPr>
          <a:xfrm>
            <a:off x="8215714" y="6324483"/>
            <a:ext cx="352661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/>
          <a:p>
            <a:pPr marL="0" marR="0" lvl="0" indent="0" algn="ct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52125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Storage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ED765271-9D5B-4F8B-BF49-D53C2D7F2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98" y="5797035"/>
            <a:ext cx="379922" cy="379922"/>
          </a:xfrm>
          <a:prstGeom prst="rect">
            <a:avLst/>
          </a:prstGeom>
        </p:spPr>
      </p:pic>
      <p:pic>
        <p:nvPicPr>
          <p:cNvPr id="108" name="Picture 107" descr="A picture containing wheel, transport&#10;&#10;Description generated with very high confidence">
            <a:extLst>
              <a:ext uri="{FF2B5EF4-FFF2-40B4-BE49-F238E27FC236}">
                <a16:creationId xmlns:a16="http://schemas.microsoft.com/office/drawing/2014/main" id="{4F134848-0906-490B-B1A0-9305CD298D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620" y="5781780"/>
            <a:ext cx="470667" cy="470667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8C6C7BF0-0BFC-4EE9-BF15-02D2C82C35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4473" y="5744584"/>
            <a:ext cx="691729" cy="461152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28D8BB2D-D7BA-4F7F-B182-F3D50D72CC52}"/>
              </a:ext>
            </a:extLst>
          </p:cNvPr>
          <p:cNvSpPr txBox="1"/>
          <p:nvPr/>
        </p:nvSpPr>
        <p:spPr>
          <a:xfrm>
            <a:off x="7101940" y="6304057"/>
            <a:ext cx="1019568" cy="163962"/>
          </a:xfrm>
          <a:prstGeom prst="rect">
            <a:avLst/>
          </a:prstGeom>
        </p:spPr>
        <p:txBody>
          <a:bodyPr vert="horz" wrap="square" lIns="45720" tIns="45720" rIns="45720" bIns="45720" rtlCol="0" anchor="ctr">
            <a:noAutofit/>
          </a:bodyPr>
          <a:lstStyle>
            <a:defPPr>
              <a:defRPr lang="en-US"/>
            </a:defPPr>
            <a:lvl1pPr algn="ctr" defTabSz="1088105">
              <a:defRPr sz="1200">
                <a:solidFill>
                  <a:srgbClr val="505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52125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Network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ACDB425-619C-465A-8B3D-2DB4ECAA9A88}"/>
              </a:ext>
            </a:extLst>
          </p:cNvPr>
          <p:cNvSpPr txBox="1"/>
          <p:nvPr/>
        </p:nvSpPr>
        <p:spPr>
          <a:xfrm>
            <a:off x="3655961" y="6304057"/>
            <a:ext cx="1019568" cy="163962"/>
          </a:xfrm>
          <a:prstGeom prst="rect">
            <a:avLst/>
          </a:prstGeom>
        </p:spPr>
        <p:txBody>
          <a:bodyPr vert="horz" wrap="square" lIns="45720" tIns="45720" rIns="45720" bIns="45720" rtlCol="0" anchor="ctr">
            <a:noAutofit/>
          </a:bodyPr>
          <a:lstStyle>
            <a:defPPr>
              <a:defRPr lang="en-US"/>
            </a:defPPr>
            <a:lvl1pPr algn="ctr" defTabSz="1088105">
              <a:defRPr sz="1200">
                <a:solidFill>
                  <a:srgbClr val="505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52125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IaaS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556A8F6-5517-47DB-9F46-A82AEF561E23}"/>
              </a:ext>
            </a:extLst>
          </p:cNvPr>
          <p:cNvSpPr txBox="1"/>
          <p:nvPr/>
        </p:nvSpPr>
        <p:spPr>
          <a:xfrm>
            <a:off x="4487169" y="6304057"/>
            <a:ext cx="1019568" cy="163962"/>
          </a:xfrm>
          <a:prstGeom prst="rect">
            <a:avLst/>
          </a:prstGeom>
        </p:spPr>
        <p:txBody>
          <a:bodyPr vert="horz" wrap="square" lIns="45720" tIns="45720" rIns="45720" bIns="45720" rtlCol="0" anchor="ctr">
            <a:noAutofit/>
          </a:bodyPr>
          <a:lstStyle>
            <a:defPPr>
              <a:defRPr lang="en-US"/>
            </a:defPPr>
            <a:lvl1pPr algn="ctr" defTabSz="1088105">
              <a:defRPr sz="1200">
                <a:solidFill>
                  <a:srgbClr val="505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52125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PaaS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92732BF-3707-4213-A2CC-C8934D554A5A}"/>
              </a:ext>
            </a:extLst>
          </p:cNvPr>
          <p:cNvSpPr txBox="1"/>
          <p:nvPr/>
        </p:nvSpPr>
        <p:spPr>
          <a:xfrm>
            <a:off x="3725811" y="3201054"/>
            <a:ext cx="2649011" cy="112550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71450" marR="0" lvl="0" indent="-171450" algn="l" defTabSz="108810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App, Infrastructure, &amp; Network Monitoring</a:t>
            </a:r>
          </a:p>
          <a:p>
            <a:pPr marL="171450" marR="0" lvl="0" indent="-171450" algn="l" defTabSz="108810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Incident &amp; Problem Management</a:t>
            </a:r>
          </a:p>
          <a:p>
            <a:pPr marL="171450" marR="0" lvl="0" indent="-171450" algn="l" defTabSz="108810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Automation</a:t>
            </a:r>
          </a:p>
          <a:p>
            <a:pPr marL="171450" marR="0" lvl="0" indent="-171450" algn="l" defTabSz="108810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Cost &amp; Perf Optimization</a:t>
            </a:r>
          </a:p>
          <a:p>
            <a:pPr marL="171450" marR="0" lvl="0" indent="-171450" algn="l" defTabSz="108810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Modern Service Management &amp; ITIL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3E69785-178A-4DBF-BC93-BCF345A1F488}"/>
              </a:ext>
            </a:extLst>
          </p:cNvPr>
          <p:cNvSpPr txBox="1"/>
          <p:nvPr/>
        </p:nvSpPr>
        <p:spPr>
          <a:xfrm>
            <a:off x="6956994" y="3201054"/>
            <a:ext cx="2192538" cy="112550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71450" marR="0" lvl="0" indent="-171450" algn="l" defTabSz="108810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Patch Management</a:t>
            </a:r>
          </a:p>
          <a:p>
            <a:pPr marL="171450" marR="0" lvl="0" indent="-171450" algn="l" defTabSz="108810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Backup Management</a:t>
            </a:r>
          </a:p>
          <a:p>
            <a:pPr marL="171450" marR="0" lvl="0" indent="-171450" algn="l" defTabSz="108810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Unified Security Management</a:t>
            </a:r>
          </a:p>
          <a:p>
            <a:pPr marL="171450" marR="0" lvl="0" indent="-171450" algn="l" defTabSz="108810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Disaster Recovery</a:t>
            </a:r>
          </a:p>
          <a:p>
            <a:pPr marL="171450" marR="0" lvl="0" indent="-171450" algn="l" defTabSz="108810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Provisioning Management</a:t>
            </a:r>
          </a:p>
        </p:txBody>
      </p:sp>
      <p:grpSp>
        <p:nvGrpSpPr>
          <p:cNvPr id="115" name="Graphic 14">
            <a:extLst>
              <a:ext uri="{FF2B5EF4-FFF2-40B4-BE49-F238E27FC236}">
                <a16:creationId xmlns:a16="http://schemas.microsoft.com/office/drawing/2014/main" id="{4D3F4380-CB8B-496E-B6A3-D56E031EF006}"/>
              </a:ext>
            </a:extLst>
          </p:cNvPr>
          <p:cNvGrpSpPr/>
          <p:nvPr/>
        </p:nvGrpSpPr>
        <p:grpSpPr>
          <a:xfrm>
            <a:off x="3876018" y="5762412"/>
            <a:ext cx="476250" cy="476250"/>
            <a:chOff x="3960868" y="4543973"/>
            <a:chExt cx="476250" cy="476250"/>
          </a:xfrm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CC052EC-BA2E-43A4-8A2D-35C0ED82C518}"/>
                </a:ext>
              </a:extLst>
            </p:cNvPr>
            <p:cNvSpPr/>
            <p:nvPr/>
          </p:nvSpPr>
          <p:spPr>
            <a:xfrm>
              <a:off x="4036163" y="4903866"/>
              <a:ext cx="323850" cy="104775"/>
            </a:xfrm>
            <a:custGeom>
              <a:avLst/>
              <a:gdLst/>
              <a:ahLst/>
              <a:cxnLst/>
              <a:rect l="0" t="0" r="0" b="0"/>
              <a:pathLst>
                <a:path w="323850" h="104775">
                  <a:moveTo>
                    <a:pt x="233563" y="7144"/>
                  </a:moveTo>
                  <a:lnTo>
                    <a:pt x="222218" y="7144"/>
                  </a:lnTo>
                  <a:lnTo>
                    <a:pt x="109919" y="7144"/>
                  </a:lnTo>
                  <a:lnTo>
                    <a:pt x="104061" y="7144"/>
                  </a:lnTo>
                  <a:cubicBezTo>
                    <a:pt x="119624" y="62084"/>
                    <a:pt x="98717" y="69961"/>
                    <a:pt x="7144" y="69961"/>
                  </a:cubicBezTo>
                  <a:lnTo>
                    <a:pt x="7144" y="98727"/>
                  </a:lnTo>
                  <a:lnTo>
                    <a:pt x="123606" y="98727"/>
                  </a:lnTo>
                  <a:lnTo>
                    <a:pt x="208636" y="98727"/>
                  </a:lnTo>
                  <a:lnTo>
                    <a:pt x="318535" y="98727"/>
                  </a:lnTo>
                  <a:lnTo>
                    <a:pt x="318535" y="69961"/>
                  </a:lnTo>
                  <a:cubicBezTo>
                    <a:pt x="226962" y="69961"/>
                    <a:pt x="217980" y="62113"/>
                    <a:pt x="233563" y="7144"/>
                  </a:cubicBezTo>
                </a:path>
              </a:pathLst>
            </a:custGeom>
            <a:solidFill>
              <a:srgbClr val="7A7A7A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DC9F046-83B0-48A6-9EA4-BE11D7577F47}"/>
                </a:ext>
              </a:extLst>
            </p:cNvPr>
            <p:cNvSpPr/>
            <p:nvPr/>
          </p:nvSpPr>
          <p:spPr>
            <a:xfrm>
              <a:off x="3953734" y="4555879"/>
              <a:ext cx="485775" cy="361950"/>
            </a:xfrm>
            <a:custGeom>
              <a:avLst/>
              <a:gdLst/>
              <a:ahLst/>
              <a:cxnLst/>
              <a:rect l="0" t="0" r="0" b="0"/>
              <a:pathLst>
                <a:path w="485775" h="361950">
                  <a:moveTo>
                    <a:pt x="454619" y="7144"/>
                  </a:moveTo>
                  <a:lnTo>
                    <a:pt x="33023" y="7144"/>
                  </a:lnTo>
                  <a:cubicBezTo>
                    <a:pt x="18698" y="7144"/>
                    <a:pt x="7144" y="19955"/>
                    <a:pt x="7144" y="34261"/>
                  </a:cubicBezTo>
                  <a:lnTo>
                    <a:pt x="7144" y="328260"/>
                  </a:lnTo>
                  <a:cubicBezTo>
                    <a:pt x="7144" y="342481"/>
                    <a:pt x="18698" y="355149"/>
                    <a:pt x="33023" y="355149"/>
                  </a:cubicBezTo>
                  <a:lnTo>
                    <a:pt x="454619" y="355149"/>
                  </a:lnTo>
                  <a:cubicBezTo>
                    <a:pt x="468916" y="355149"/>
                    <a:pt x="483394" y="342481"/>
                    <a:pt x="483394" y="328260"/>
                  </a:cubicBezTo>
                  <a:lnTo>
                    <a:pt x="483394" y="34261"/>
                  </a:lnTo>
                  <a:cubicBezTo>
                    <a:pt x="483394" y="19917"/>
                    <a:pt x="468916" y="7144"/>
                    <a:pt x="454619" y="7144"/>
                  </a:cubicBezTo>
                </a:path>
              </a:pathLst>
            </a:custGeom>
            <a:solidFill>
              <a:srgbClr val="A0A1A2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B2E2F02-26E4-480A-9FFD-E7B288E67A15}"/>
                </a:ext>
              </a:extLst>
            </p:cNvPr>
            <p:cNvSpPr/>
            <p:nvPr/>
          </p:nvSpPr>
          <p:spPr>
            <a:xfrm>
              <a:off x="3953724" y="4555889"/>
              <a:ext cx="457200" cy="361950"/>
            </a:xfrm>
            <a:custGeom>
              <a:avLst/>
              <a:gdLst/>
              <a:ahLst/>
              <a:cxnLst/>
              <a:rect l="0" t="0" r="0" b="0"/>
              <a:pathLst>
                <a:path w="457200" h="361950">
                  <a:moveTo>
                    <a:pt x="454924" y="7163"/>
                  </a:moveTo>
                  <a:cubicBezTo>
                    <a:pt x="454819" y="7163"/>
                    <a:pt x="454724" y="7144"/>
                    <a:pt x="454628" y="7144"/>
                  </a:cubicBezTo>
                  <a:lnTo>
                    <a:pt x="33023" y="7144"/>
                  </a:lnTo>
                  <a:cubicBezTo>
                    <a:pt x="18698" y="7144"/>
                    <a:pt x="7144" y="19945"/>
                    <a:pt x="7144" y="34261"/>
                  </a:cubicBezTo>
                  <a:lnTo>
                    <a:pt x="7144" y="328251"/>
                  </a:lnTo>
                  <a:cubicBezTo>
                    <a:pt x="7144" y="342481"/>
                    <a:pt x="18698" y="355149"/>
                    <a:pt x="33023" y="355149"/>
                  </a:cubicBezTo>
                  <a:lnTo>
                    <a:pt x="43053" y="355149"/>
                  </a:lnTo>
                  <a:lnTo>
                    <a:pt x="454924" y="716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075AAB9-5924-45BA-9D0D-3A1F32D31F26}"/>
                </a:ext>
              </a:extLst>
            </p:cNvPr>
            <p:cNvSpPr/>
            <p:nvPr/>
          </p:nvSpPr>
          <p:spPr>
            <a:xfrm>
              <a:off x="3989824" y="4592531"/>
              <a:ext cx="409575" cy="285750"/>
            </a:xfrm>
            <a:custGeom>
              <a:avLst/>
              <a:gdLst/>
              <a:ahLst/>
              <a:cxnLst/>
              <a:rect l="0" t="0" r="0" b="0"/>
              <a:pathLst>
                <a:path w="409575" h="285750">
                  <a:moveTo>
                    <a:pt x="410127" y="7144"/>
                  </a:moveTo>
                  <a:lnTo>
                    <a:pt x="410127" y="281854"/>
                  </a:lnTo>
                  <a:lnTo>
                    <a:pt x="7144" y="28185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353535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0696FB1-1827-45EC-979C-4D63CD145733}"/>
                </a:ext>
              </a:extLst>
            </p:cNvPr>
            <p:cNvSpPr/>
            <p:nvPr/>
          </p:nvSpPr>
          <p:spPr>
            <a:xfrm>
              <a:off x="3989824" y="4591989"/>
              <a:ext cx="381000" cy="285750"/>
            </a:xfrm>
            <a:custGeom>
              <a:avLst/>
              <a:gdLst/>
              <a:ahLst/>
              <a:cxnLst/>
              <a:rect l="0" t="0" r="0" b="0"/>
              <a:pathLst>
                <a:path w="381000" h="285750">
                  <a:moveTo>
                    <a:pt x="7144" y="282397"/>
                  </a:moveTo>
                  <a:lnTo>
                    <a:pt x="7696" y="282397"/>
                  </a:lnTo>
                  <a:lnTo>
                    <a:pt x="7696" y="7696"/>
                  </a:lnTo>
                  <a:lnTo>
                    <a:pt x="376123" y="7144"/>
                  </a:lnTo>
                  <a:lnTo>
                    <a:pt x="376142" y="7144"/>
                  </a:lnTo>
                  <a:lnTo>
                    <a:pt x="7144" y="7696"/>
                  </a:lnTo>
                  <a:close/>
                </a:path>
              </a:pathLst>
            </a:custGeom>
            <a:solidFill>
              <a:srgbClr val="59B4D9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EED2616-0DB9-4D4B-8390-C7F5508D3D20}"/>
                </a:ext>
              </a:extLst>
            </p:cNvPr>
            <p:cNvSpPr/>
            <p:nvPr/>
          </p:nvSpPr>
          <p:spPr>
            <a:xfrm>
              <a:off x="4036163" y="4966673"/>
              <a:ext cx="323850" cy="38100"/>
            </a:xfrm>
            <a:custGeom>
              <a:avLst/>
              <a:gdLst/>
              <a:ahLst/>
              <a:cxnLst/>
              <a:rect l="0" t="0" r="0" b="0"/>
              <a:pathLst>
                <a:path w="323850" h="38100">
                  <a:moveTo>
                    <a:pt x="7144" y="7144"/>
                  </a:moveTo>
                  <a:lnTo>
                    <a:pt x="318535" y="7144"/>
                  </a:lnTo>
                  <a:lnTo>
                    <a:pt x="318535" y="35919"/>
                  </a:lnTo>
                  <a:lnTo>
                    <a:pt x="7144" y="35919"/>
                  </a:lnTo>
                  <a:close/>
                </a:path>
              </a:pathLst>
            </a:custGeom>
            <a:solidFill>
              <a:srgbClr val="A0A1A2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1751AB2-B760-44DA-B4FD-DAE9BE28B2E9}"/>
                </a:ext>
              </a:extLst>
            </p:cNvPr>
            <p:cNvSpPr/>
            <p:nvPr/>
          </p:nvSpPr>
          <p:spPr>
            <a:xfrm>
              <a:off x="4183267" y="4569071"/>
              <a:ext cx="19050" cy="19050"/>
            </a:xfrm>
            <a:custGeom>
              <a:avLst/>
              <a:gdLst/>
              <a:ahLst/>
              <a:cxnLst/>
              <a:rect l="0" t="0" r="0" b="0"/>
              <a:pathLst>
                <a:path w="19050" h="19050">
                  <a:moveTo>
                    <a:pt x="20660" y="13906"/>
                  </a:moveTo>
                  <a:cubicBezTo>
                    <a:pt x="20660" y="17640"/>
                    <a:pt x="17631" y="20669"/>
                    <a:pt x="13897" y="20669"/>
                  </a:cubicBezTo>
                  <a:cubicBezTo>
                    <a:pt x="10154" y="20669"/>
                    <a:pt x="7144" y="17640"/>
                    <a:pt x="7144" y="13906"/>
                  </a:cubicBezTo>
                  <a:cubicBezTo>
                    <a:pt x="7144" y="10163"/>
                    <a:pt x="10154" y="7144"/>
                    <a:pt x="13897" y="7144"/>
                  </a:cubicBezTo>
                  <a:cubicBezTo>
                    <a:pt x="17631" y="7144"/>
                    <a:pt x="20660" y="10163"/>
                    <a:pt x="20660" y="13906"/>
                  </a:cubicBezTo>
                </a:path>
              </a:pathLst>
            </a:custGeom>
            <a:solidFill>
              <a:srgbClr val="B8D432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B6C2DB3-969D-49E8-BAB4-ED8175E2878A}"/>
                </a:ext>
              </a:extLst>
            </p:cNvPr>
            <p:cNvSpPr/>
            <p:nvPr/>
          </p:nvSpPr>
          <p:spPr>
            <a:xfrm>
              <a:off x="4110658" y="4619978"/>
              <a:ext cx="180975" cy="114300"/>
            </a:xfrm>
            <a:custGeom>
              <a:avLst/>
              <a:gdLst/>
              <a:ahLst/>
              <a:cxnLst/>
              <a:rect l="0" t="0" r="0" b="0"/>
              <a:pathLst>
                <a:path w="180975" h="114300">
                  <a:moveTo>
                    <a:pt x="93536" y="108723"/>
                  </a:moveTo>
                  <a:cubicBezTo>
                    <a:pt x="93107" y="108723"/>
                    <a:pt x="92669" y="108590"/>
                    <a:pt x="92259" y="108361"/>
                  </a:cubicBezTo>
                  <a:lnTo>
                    <a:pt x="8401" y="59955"/>
                  </a:lnTo>
                  <a:cubicBezTo>
                    <a:pt x="7630" y="59498"/>
                    <a:pt x="7144" y="58650"/>
                    <a:pt x="7144" y="57755"/>
                  </a:cubicBezTo>
                  <a:cubicBezTo>
                    <a:pt x="7144" y="56850"/>
                    <a:pt x="7630" y="56012"/>
                    <a:pt x="8401" y="55564"/>
                  </a:cubicBezTo>
                  <a:lnTo>
                    <a:pt x="91754" y="7472"/>
                  </a:lnTo>
                  <a:cubicBezTo>
                    <a:pt x="92535" y="7034"/>
                    <a:pt x="93488" y="7034"/>
                    <a:pt x="94259" y="7472"/>
                  </a:cubicBezTo>
                  <a:lnTo>
                    <a:pt x="178146" y="55897"/>
                  </a:lnTo>
                  <a:cubicBezTo>
                    <a:pt x="178927" y="56345"/>
                    <a:pt x="179394" y="57183"/>
                    <a:pt x="179394" y="58088"/>
                  </a:cubicBezTo>
                  <a:cubicBezTo>
                    <a:pt x="179394" y="59003"/>
                    <a:pt x="178927" y="59831"/>
                    <a:pt x="178146" y="60279"/>
                  </a:cubicBezTo>
                  <a:lnTo>
                    <a:pt x="94821" y="108361"/>
                  </a:lnTo>
                  <a:cubicBezTo>
                    <a:pt x="94412" y="108590"/>
                    <a:pt x="94002" y="108723"/>
                    <a:pt x="93536" y="10872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17AA0C7-267F-49AC-8EF6-67A26BF63C9D}"/>
                </a:ext>
              </a:extLst>
            </p:cNvPr>
            <p:cNvSpPr/>
            <p:nvPr/>
          </p:nvSpPr>
          <p:spPr>
            <a:xfrm>
              <a:off x="4098819" y="4689032"/>
              <a:ext cx="95250" cy="161925"/>
            </a:xfrm>
            <a:custGeom>
              <a:avLst/>
              <a:gdLst/>
              <a:ahLst/>
              <a:cxnLst/>
              <a:rect l="0" t="0" r="0" b="0"/>
              <a:pathLst>
                <a:path w="95250" h="161925">
                  <a:moveTo>
                    <a:pt x="93326" y="157322"/>
                  </a:moveTo>
                  <a:cubicBezTo>
                    <a:pt x="92850" y="157322"/>
                    <a:pt x="92421" y="157208"/>
                    <a:pt x="92050" y="156979"/>
                  </a:cubicBezTo>
                  <a:lnTo>
                    <a:pt x="8439" y="108725"/>
                  </a:lnTo>
                  <a:cubicBezTo>
                    <a:pt x="7630" y="108278"/>
                    <a:pt x="7144" y="107459"/>
                    <a:pt x="7144" y="106525"/>
                  </a:cubicBezTo>
                  <a:lnTo>
                    <a:pt x="7144" y="9694"/>
                  </a:lnTo>
                  <a:cubicBezTo>
                    <a:pt x="7144" y="8780"/>
                    <a:pt x="7630" y="7951"/>
                    <a:pt x="8439" y="7494"/>
                  </a:cubicBezTo>
                  <a:cubicBezTo>
                    <a:pt x="9211" y="7027"/>
                    <a:pt x="10163" y="7027"/>
                    <a:pt x="10992" y="7494"/>
                  </a:cubicBezTo>
                  <a:lnTo>
                    <a:pt x="94593" y="55728"/>
                  </a:lnTo>
                  <a:cubicBezTo>
                    <a:pt x="95336" y="56205"/>
                    <a:pt x="95831" y="57033"/>
                    <a:pt x="95831" y="57948"/>
                  </a:cubicBezTo>
                  <a:lnTo>
                    <a:pt x="95831" y="154779"/>
                  </a:lnTo>
                  <a:cubicBezTo>
                    <a:pt x="95831" y="155703"/>
                    <a:pt x="95336" y="156522"/>
                    <a:pt x="94593" y="156979"/>
                  </a:cubicBezTo>
                  <a:cubicBezTo>
                    <a:pt x="94174" y="157208"/>
                    <a:pt x="93736" y="157322"/>
                    <a:pt x="93326" y="157322"/>
                  </a:cubicBezTo>
                </a:path>
              </a:pathLst>
            </a:custGeom>
            <a:solidFill>
              <a:srgbClr val="FFFFF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533DF5F-FF5E-44E6-BBD3-99CBD0C63F4B}"/>
                </a:ext>
              </a:extLst>
            </p:cNvPr>
            <p:cNvSpPr/>
            <p:nvPr/>
          </p:nvSpPr>
          <p:spPr>
            <a:xfrm>
              <a:off x="4206127" y="4689667"/>
              <a:ext cx="95250" cy="161925"/>
            </a:xfrm>
            <a:custGeom>
              <a:avLst/>
              <a:gdLst/>
              <a:ahLst/>
              <a:cxnLst/>
              <a:rect l="0" t="0" r="0" b="0"/>
              <a:pathLst>
                <a:path w="95250" h="161925">
                  <a:moveTo>
                    <a:pt x="9687" y="156686"/>
                  </a:moveTo>
                  <a:cubicBezTo>
                    <a:pt x="9230" y="156686"/>
                    <a:pt x="8801" y="156572"/>
                    <a:pt x="8372" y="156343"/>
                  </a:cubicBezTo>
                  <a:cubicBezTo>
                    <a:pt x="7630" y="155886"/>
                    <a:pt x="7144" y="155067"/>
                    <a:pt x="7144" y="154143"/>
                  </a:cubicBezTo>
                  <a:lnTo>
                    <a:pt x="7144" y="57922"/>
                  </a:lnTo>
                  <a:cubicBezTo>
                    <a:pt x="7144" y="57026"/>
                    <a:pt x="7630" y="56188"/>
                    <a:pt x="8372" y="55721"/>
                  </a:cubicBezTo>
                  <a:lnTo>
                    <a:pt x="91973" y="7487"/>
                  </a:lnTo>
                  <a:cubicBezTo>
                    <a:pt x="92773" y="7029"/>
                    <a:pt x="93707" y="7029"/>
                    <a:pt x="94488" y="7487"/>
                  </a:cubicBezTo>
                  <a:cubicBezTo>
                    <a:pt x="95288" y="7934"/>
                    <a:pt x="95774" y="8773"/>
                    <a:pt x="95774" y="9677"/>
                  </a:cubicBezTo>
                  <a:lnTo>
                    <a:pt x="95774" y="105889"/>
                  </a:lnTo>
                  <a:cubicBezTo>
                    <a:pt x="95774" y="106823"/>
                    <a:pt x="95288" y="107642"/>
                    <a:pt x="94488" y="108090"/>
                  </a:cubicBezTo>
                  <a:lnTo>
                    <a:pt x="10916" y="156343"/>
                  </a:lnTo>
                  <a:cubicBezTo>
                    <a:pt x="10573" y="156572"/>
                    <a:pt x="10125" y="156686"/>
                    <a:pt x="9687" y="156686"/>
                  </a:cubicBezTo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28FB599B-DD52-4858-B1E0-20989470D92B}"/>
              </a:ext>
            </a:extLst>
          </p:cNvPr>
          <p:cNvSpPr txBox="1"/>
          <p:nvPr/>
        </p:nvSpPr>
        <p:spPr>
          <a:xfrm>
            <a:off x="3755588" y="4560980"/>
            <a:ext cx="2041314" cy="4330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71450" marR="0" lvl="0" indent="-171450" algn="l" defTabSz="108810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24x7 Technical Support</a:t>
            </a:r>
          </a:p>
          <a:p>
            <a:pPr marL="171450" marR="0" lvl="0" indent="-171450" algn="l" defTabSz="108810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Subscription Management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8BB22EDE-0332-46CB-83B8-65C048298E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47" y="5744617"/>
            <a:ext cx="544992" cy="544992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00BC3BAE-91DA-442A-9129-4C094C97D571}"/>
              </a:ext>
            </a:extLst>
          </p:cNvPr>
          <p:cNvSpPr txBox="1"/>
          <p:nvPr/>
        </p:nvSpPr>
        <p:spPr>
          <a:xfrm>
            <a:off x="5382971" y="6304057"/>
            <a:ext cx="1019568" cy="163962"/>
          </a:xfrm>
          <a:prstGeom prst="rect">
            <a:avLst/>
          </a:prstGeom>
        </p:spPr>
        <p:txBody>
          <a:bodyPr vert="horz" wrap="square" lIns="45720" tIns="45720" rIns="45720" bIns="45720" rtlCol="0" anchor="ctr">
            <a:noAutofit/>
          </a:bodyPr>
          <a:lstStyle>
            <a:defPPr>
              <a:defRPr lang="en-US"/>
            </a:defPPr>
            <a:lvl1pPr algn="ctr" defTabSz="1088105">
              <a:defRPr sz="1200">
                <a:solidFill>
                  <a:srgbClr val="505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52125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Containers</a:t>
            </a: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444DBC6E-CD72-4342-B068-2FC6174FE9D0}"/>
              </a:ext>
            </a:extLst>
          </p:cNvPr>
          <p:cNvSpPr/>
          <p:nvPr/>
        </p:nvSpPr>
        <p:spPr bwMode="auto">
          <a:xfrm>
            <a:off x="3593742" y="1101659"/>
            <a:ext cx="1196420" cy="1102931"/>
          </a:xfrm>
          <a:prstGeom prst="roundRect">
            <a:avLst>
              <a:gd name="adj" fmla="val 0"/>
            </a:avLst>
          </a:prstGeom>
          <a:solidFill>
            <a:srgbClr val="2DAB95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41" tIns="109713" rIns="137141" bIns="109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29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Subject Matter Experts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C6C5BE4-7445-44DA-BB01-52C4448DF023}"/>
              </a:ext>
            </a:extLst>
          </p:cNvPr>
          <p:cNvSpPr txBox="1"/>
          <p:nvPr/>
        </p:nvSpPr>
        <p:spPr>
          <a:xfrm>
            <a:off x="9718092" y="1452358"/>
            <a:ext cx="1362126" cy="373918"/>
          </a:xfrm>
          <a:prstGeom prst="rect">
            <a:avLst/>
          </a:prstGeom>
          <a:noFill/>
        </p:spPr>
        <p:txBody>
          <a:bodyPr wrap="square" lIns="137141" tIns="109713" rIns="137141" bIns="109713" rtlCol="0">
            <a:spAutoFit/>
          </a:bodyPr>
          <a:lstStyle/>
          <a:p>
            <a:pPr marL="0" marR="0" lvl="0" indent="0" algn="ctr" defTabSz="6856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252125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Your Teams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D8D200D-A300-4CFD-8A40-2355F2EB3111}"/>
              </a:ext>
            </a:extLst>
          </p:cNvPr>
          <p:cNvSpPr txBox="1"/>
          <p:nvPr/>
        </p:nvSpPr>
        <p:spPr>
          <a:xfrm>
            <a:off x="7667123" y="1241151"/>
            <a:ext cx="1097181" cy="73173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Cloud Engineering</a:t>
            </a:r>
            <a:r>
              <a:rPr lang="en-US" sz="105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Standards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0CAC6AD-38D9-42B4-8F20-F6373794DB5F}"/>
              </a:ext>
            </a:extLst>
          </p:cNvPr>
          <p:cNvSpPr txBox="1"/>
          <p:nvPr/>
        </p:nvSpPr>
        <p:spPr>
          <a:xfrm>
            <a:off x="4934942" y="1251765"/>
            <a:ext cx="1255330" cy="73173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Business Application</a:t>
            </a:r>
            <a:b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Management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00A953F-0813-44D9-8CBE-5FE21F9C57B6}"/>
              </a:ext>
            </a:extLst>
          </p:cNvPr>
          <p:cNvSpPr txBox="1"/>
          <p:nvPr/>
        </p:nvSpPr>
        <p:spPr>
          <a:xfrm>
            <a:off x="6329417" y="1120092"/>
            <a:ext cx="1255151" cy="102258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Business Application Development and Operations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E7414AB-097F-4558-81D7-0CC877FDEA41}"/>
              </a:ext>
            </a:extLst>
          </p:cNvPr>
          <p:cNvCxnSpPr/>
          <p:nvPr/>
        </p:nvCxnSpPr>
        <p:spPr>
          <a:xfrm>
            <a:off x="6320649" y="1295046"/>
            <a:ext cx="0" cy="731739"/>
          </a:xfrm>
          <a:prstGeom prst="line">
            <a:avLst/>
          </a:prstGeom>
          <a:noFill/>
          <a:ln w="9525" cap="flat" cmpd="sng" algn="ctr">
            <a:solidFill>
              <a:srgbClr val="00205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AD8348A0-0656-46D9-94FB-07976C3955F6}"/>
              </a:ext>
            </a:extLst>
          </p:cNvPr>
          <p:cNvCxnSpPr/>
          <p:nvPr/>
        </p:nvCxnSpPr>
        <p:spPr>
          <a:xfrm>
            <a:off x="7526550" y="1295046"/>
            <a:ext cx="0" cy="731739"/>
          </a:xfrm>
          <a:prstGeom prst="line">
            <a:avLst/>
          </a:prstGeom>
          <a:noFill/>
          <a:ln w="9525" cap="flat" cmpd="sng" algn="ctr">
            <a:solidFill>
              <a:srgbClr val="002050"/>
            </a:solidFill>
            <a:prstDash val="solid"/>
            <a:headEnd type="none"/>
            <a:tailEnd type="none"/>
          </a:ln>
          <a:effectLst/>
        </p:spPr>
      </p:cxnSp>
      <p:sp>
        <p:nvSpPr>
          <p:cNvPr id="137" name="Right Brace 136">
            <a:extLst>
              <a:ext uri="{FF2B5EF4-FFF2-40B4-BE49-F238E27FC236}">
                <a16:creationId xmlns:a16="http://schemas.microsoft.com/office/drawing/2014/main" id="{5FE76E52-BAAF-4813-9D71-44B272A85923}"/>
              </a:ext>
            </a:extLst>
          </p:cNvPr>
          <p:cNvSpPr/>
          <p:nvPr/>
        </p:nvSpPr>
        <p:spPr>
          <a:xfrm>
            <a:off x="9255862" y="1030954"/>
            <a:ext cx="358415" cy="1229636"/>
          </a:xfrm>
          <a:prstGeom prst="rightBrac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0" tIns="34285" rIns="68570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0" name="Left Brace 139">
            <a:extLst>
              <a:ext uri="{FF2B5EF4-FFF2-40B4-BE49-F238E27FC236}">
                <a16:creationId xmlns:a16="http://schemas.microsoft.com/office/drawing/2014/main" id="{4E42983A-0972-4882-90A0-1CB1DB07C4CD}"/>
              </a:ext>
            </a:extLst>
          </p:cNvPr>
          <p:cNvSpPr/>
          <p:nvPr/>
        </p:nvSpPr>
        <p:spPr>
          <a:xfrm flipH="1">
            <a:off x="9206837" y="3120708"/>
            <a:ext cx="358415" cy="2274797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A4D88F2-95FB-4EFA-BB4A-EC422F96EAE5}"/>
              </a:ext>
            </a:extLst>
          </p:cNvPr>
          <p:cNvCxnSpPr/>
          <p:nvPr/>
        </p:nvCxnSpPr>
        <p:spPr>
          <a:xfrm>
            <a:off x="6320649" y="1242372"/>
            <a:ext cx="0" cy="731739"/>
          </a:xfrm>
          <a:prstGeom prst="line">
            <a:avLst/>
          </a:prstGeom>
          <a:noFill/>
          <a:ln w="9525" cap="flat" cmpd="sng" algn="ctr">
            <a:solidFill>
              <a:srgbClr val="00205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53B00701-E9A4-4BD5-B97E-B0DA068BF4AE}"/>
              </a:ext>
            </a:extLst>
          </p:cNvPr>
          <p:cNvCxnSpPr/>
          <p:nvPr/>
        </p:nvCxnSpPr>
        <p:spPr>
          <a:xfrm>
            <a:off x="7526550" y="1242372"/>
            <a:ext cx="0" cy="731739"/>
          </a:xfrm>
          <a:prstGeom prst="line">
            <a:avLst/>
          </a:prstGeom>
          <a:noFill/>
          <a:ln w="9525" cap="flat" cmpd="sng" algn="ctr">
            <a:solidFill>
              <a:srgbClr val="002050"/>
            </a:solidFill>
            <a:prstDash val="solid"/>
            <a:headEnd type="none"/>
            <a:tailEnd type="none"/>
          </a:ln>
          <a:effectLst/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35804D72-5E83-4468-89AA-22BEAD1969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20959" y="3828149"/>
            <a:ext cx="624682" cy="624682"/>
          </a:xfrm>
          <a:prstGeom prst="rect">
            <a:avLst/>
          </a:prstGeom>
        </p:spPr>
      </p:pic>
      <p:sp>
        <p:nvSpPr>
          <p:cNvPr id="55" name="Title 3">
            <a:extLst>
              <a:ext uri="{FF2B5EF4-FFF2-40B4-BE49-F238E27FC236}">
                <a16:creationId xmlns:a16="http://schemas.microsoft.com/office/drawing/2014/main" id="{8E5C41BF-DF4D-4311-A255-D14A0CF0CF44}"/>
              </a:ext>
            </a:extLst>
          </p:cNvPr>
          <p:cNvSpPr txBox="1">
            <a:spLocks/>
          </p:cNvSpPr>
          <p:nvPr/>
        </p:nvSpPr>
        <p:spPr>
          <a:xfrm>
            <a:off x="719534" y="789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21569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AZURE MANAGED SERVICES</a:t>
            </a:r>
          </a:p>
        </p:txBody>
      </p:sp>
      <p:pic>
        <p:nvPicPr>
          <p:cNvPr id="54" name="Picture 53" descr="A close up of a sign&#10;&#10;Description generated with high confidence">
            <a:extLst>
              <a:ext uri="{FF2B5EF4-FFF2-40B4-BE49-F238E27FC236}">
                <a16:creationId xmlns:a16="http://schemas.microsoft.com/office/drawing/2014/main" id="{BE7FE5B8-889C-46DA-BF94-C1119FC835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86" y="5799643"/>
            <a:ext cx="377579" cy="37757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F39524F-AF25-4FE8-BCF6-EFE4EA93C90E}"/>
              </a:ext>
            </a:extLst>
          </p:cNvPr>
          <p:cNvSpPr txBox="1"/>
          <p:nvPr/>
        </p:nvSpPr>
        <p:spPr>
          <a:xfrm>
            <a:off x="6243285" y="6304057"/>
            <a:ext cx="1019568" cy="163962"/>
          </a:xfrm>
          <a:prstGeom prst="rect">
            <a:avLst/>
          </a:prstGeom>
        </p:spPr>
        <p:txBody>
          <a:bodyPr vert="horz" wrap="square" lIns="45720" tIns="45720" rIns="45720" bIns="45720" rtlCol="0" anchor="ctr">
            <a:noAutofit/>
          </a:bodyPr>
          <a:lstStyle>
            <a:defPPr>
              <a:defRPr lang="en-US"/>
            </a:defPPr>
            <a:lvl1pPr algn="ctr" defTabSz="1088105">
              <a:defRPr sz="1200">
                <a:solidFill>
                  <a:srgbClr val="505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52125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A76334-BDE0-45DF-ADDB-8415035249FC}"/>
              </a:ext>
            </a:extLst>
          </p:cNvPr>
          <p:cNvSpPr/>
          <p:nvPr/>
        </p:nvSpPr>
        <p:spPr>
          <a:xfrm>
            <a:off x="6885426" y="4527567"/>
            <a:ext cx="1912918" cy="525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108810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Azure Cost Management</a:t>
            </a:r>
          </a:p>
          <a:p>
            <a:pPr marL="171450" marR="0" lvl="0" indent="-171450" algn="l" defTabSz="108810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Governance Management</a:t>
            </a:r>
          </a:p>
        </p:txBody>
      </p:sp>
      <p:sp>
        <p:nvSpPr>
          <p:cNvPr id="59" name="Text Box 4">
            <a:extLst>
              <a:ext uri="{FF2B5EF4-FFF2-40B4-BE49-F238E27FC236}">
                <a16:creationId xmlns:a16="http://schemas.microsoft.com/office/drawing/2014/main" id="{FC25764B-E7CC-46AD-84EE-235DB0455EB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562874" y="5189027"/>
            <a:ext cx="2641764" cy="23534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solidFill>
              <a:srgbClr val="215691"/>
            </a:solidFill>
            <a:prstDash val="solid"/>
          </a:ln>
          <a:effectLst/>
        </p:spPr>
        <p:txBody>
          <a:bodyPr lIns="91440" tIns="45720" rIns="91440" bIns="45720" rtlCol="0" anchor="t">
            <a:noAutofit/>
          </a:bodyPr>
          <a:lstStyle>
            <a:defPPr>
              <a:defRPr lang="en-US"/>
            </a:defPPr>
            <a:lvl1pPr defTabSz="685645">
              <a:defRPr sz="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6856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Customer Portal</a:t>
            </a:r>
          </a:p>
          <a:p>
            <a:pPr marL="0" marR="0" lvl="0" indent="0" algn="ctr" defTabSz="6856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Text Box 4">
            <a:extLst>
              <a:ext uri="{FF2B5EF4-FFF2-40B4-BE49-F238E27FC236}">
                <a16:creationId xmlns:a16="http://schemas.microsoft.com/office/drawing/2014/main" id="{B680C4FB-4AEF-4152-886A-03E5FB3ED27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321882" y="5195042"/>
            <a:ext cx="2657798" cy="23534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solidFill>
              <a:srgbClr val="215691"/>
            </a:solidFill>
            <a:prstDash val="solid"/>
          </a:ln>
          <a:effectLst/>
        </p:spPr>
        <p:txBody>
          <a:bodyPr lIns="91440" tIns="45720" rIns="91440" bIns="45720" rtlCol="0" anchor="t">
            <a:noAutofit/>
          </a:bodyPr>
          <a:lstStyle>
            <a:defPPr>
              <a:defRPr lang="en-US"/>
            </a:defPPr>
            <a:lvl1pPr defTabSz="685645">
              <a:defRPr sz="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6856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Cloud Management Platform</a:t>
            </a:r>
          </a:p>
          <a:p>
            <a:pPr marL="0" marR="0" lvl="0" indent="0" algn="ctr" defTabSz="6856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 Box 4">
            <a:extLst>
              <a:ext uri="{FF2B5EF4-FFF2-40B4-BE49-F238E27FC236}">
                <a16:creationId xmlns:a16="http://schemas.microsoft.com/office/drawing/2014/main" id="{0580DAAD-BC94-4D79-BF97-67685C3E52C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534881" y="2331295"/>
            <a:ext cx="5442427" cy="719144"/>
          </a:xfrm>
          <a:prstGeom prst="rect">
            <a:avLst/>
          </a:prstGeom>
          <a:solidFill>
            <a:schemeClr val="accent1"/>
          </a:solidFill>
          <a:ln w="3175" cap="flat" cmpd="sng" algn="ctr">
            <a:noFill/>
            <a:prstDash val="solid"/>
          </a:ln>
          <a:effectLst/>
        </p:spPr>
        <p:txBody>
          <a:bodyPr lIns="91440" tIns="45720" rIns="91440" bIns="45720" rtlCol="0" anchor="t">
            <a:noAutofit/>
          </a:bodyPr>
          <a:lstStyle>
            <a:defPPr>
              <a:defRPr lang="en-US"/>
            </a:defPPr>
            <a:lvl1pPr defTabSz="685645">
              <a:defRPr sz="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6856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6856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10M Architecture, Engineering, and Build</a:t>
            </a:r>
          </a:p>
        </p:txBody>
      </p:sp>
      <p:pic>
        <p:nvPicPr>
          <p:cNvPr id="56" name="Content Placeholder 4">
            <a:extLst>
              <a:ext uri="{FF2B5EF4-FFF2-40B4-BE49-F238E27FC236}">
                <a16:creationId xmlns:a16="http://schemas.microsoft.com/office/drawing/2014/main" id="{8186AF48-0699-4622-8654-B40C7A3F4B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359" y="285828"/>
            <a:ext cx="1545549" cy="870086"/>
          </a:xfrm>
          <a:prstGeom prst="rect">
            <a:avLst/>
          </a:prstGeom>
        </p:spPr>
      </p:pic>
      <p:pic>
        <p:nvPicPr>
          <p:cNvPr id="58" name="Picture 57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F3B40773-041B-4039-B6EF-35D9DB4DBE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632" y="2269034"/>
            <a:ext cx="1297171" cy="579743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DD7607A-3BF1-4A3B-BBF5-DB2A3B093316}"/>
              </a:ext>
            </a:extLst>
          </p:cNvPr>
          <p:cNvSpPr/>
          <p:nvPr/>
        </p:nvSpPr>
        <p:spPr>
          <a:xfrm>
            <a:off x="9528856" y="2839428"/>
            <a:ext cx="19554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6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Professional Services</a:t>
            </a:r>
          </a:p>
        </p:txBody>
      </p:sp>
      <p:sp>
        <p:nvSpPr>
          <p:cNvPr id="62" name="Right Brace 61">
            <a:extLst>
              <a:ext uri="{FF2B5EF4-FFF2-40B4-BE49-F238E27FC236}">
                <a16:creationId xmlns:a16="http://schemas.microsoft.com/office/drawing/2014/main" id="{44FB552C-2CA4-4740-AB0B-CDFD636B4B12}"/>
              </a:ext>
            </a:extLst>
          </p:cNvPr>
          <p:cNvSpPr/>
          <p:nvPr/>
        </p:nvSpPr>
        <p:spPr>
          <a:xfrm>
            <a:off x="9228490" y="2357662"/>
            <a:ext cx="358415" cy="654982"/>
          </a:xfrm>
          <a:prstGeom prst="rightBrac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0" tIns="34285" rIns="68570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948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728D8A-85C0-4EAA-89D5-E1A851ABEC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921" y="2801817"/>
            <a:ext cx="11200157" cy="1462088"/>
          </a:xfrm>
        </p:spPr>
        <p:txBody>
          <a:bodyPr vert="horz" wrap="square" lIns="36000" tIns="36000" rIns="36000" bIns="36000" rtlCol="0" anchor="t">
            <a:noAutofit/>
          </a:bodyPr>
          <a:lstStyle/>
          <a:p>
            <a:r>
              <a:rPr lang="en-US" err="1">
                <a:latin typeface="Cognizant Sans"/>
              </a:rPr>
              <a:t>Engineers’s</a:t>
            </a:r>
            <a:r>
              <a:rPr lang="en-US">
                <a:latin typeface="Cognizant Sans"/>
              </a:rPr>
              <a:t> Training Schedule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568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A77ED9-EBB9-41AF-9712-78B9575C1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5734" y="392845"/>
            <a:ext cx="7266361" cy="1062989"/>
          </a:xfrm>
        </p:spPr>
        <p:txBody>
          <a:bodyPr vert="horz" wrap="square" lIns="36000" tIns="36000" rIns="36000" bIns="36000" rtlCol="0" anchor="t">
            <a:noAutofit/>
          </a:bodyPr>
          <a:lstStyle/>
          <a:p>
            <a:r>
              <a:rPr lang="en-GB" sz="2800">
                <a:latin typeface="Cognizant Sans"/>
              </a:rPr>
              <a:t>Engineer's Training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07CE88-FF2B-5443-8FB8-ACA08F786A7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65760" y="1181599"/>
            <a:ext cx="7456335" cy="4752061"/>
          </a:xfrm>
        </p:spPr>
        <p:txBody>
          <a:bodyPr anchor="t"/>
          <a:lstStyle/>
          <a:p>
            <a:pPr marL="179705" lvl="1" indent="0">
              <a:buNone/>
            </a:pPr>
            <a:br>
              <a:rPr lang="en-US" b="0">
                <a:latin typeface="Cognizant Sans" panose="02010503030202020204" pitchFamily="2" charset="77"/>
              </a:rPr>
            </a:br>
            <a:endParaRPr lang="en-US" b="0">
              <a:solidFill>
                <a:schemeClr val="tx1"/>
              </a:solidFill>
              <a:latin typeface="Cognizant Sans" panose="02010503030202020204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21E29C-04A9-44A6-8720-80EBD4D3071D}"/>
              </a:ext>
            </a:extLst>
          </p:cNvPr>
          <p:cNvSpPr txBox="1"/>
          <p:nvPr/>
        </p:nvSpPr>
        <p:spPr>
          <a:xfrm>
            <a:off x="4188914" y="1321258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u="sng">
                <a:ea typeface="+mn-lt"/>
                <a:cs typeface="+mn-lt"/>
                <a:hlinkClick r:id="rId2"/>
              </a:rPr>
              <a:t>https://create.piktochart.com/output/52896398-onboarding-layer-3-cmc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B243C1-0E97-4290-83BC-A4F76E079FFF}"/>
              </a:ext>
            </a:extLst>
          </p:cNvPr>
          <p:cNvSpPr txBox="1"/>
          <p:nvPr/>
        </p:nvSpPr>
        <p:spPr>
          <a:xfrm>
            <a:off x="365760" y="1200468"/>
            <a:ext cx="367629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Tools:</a:t>
            </a:r>
          </a:p>
          <a:p>
            <a:pPr algn="l"/>
            <a:r>
              <a:rPr lang="en-US" b="0" i="0">
                <a:effectLst/>
                <a:latin typeface="Segoe UI" panose="020B0502040204020203" pitchFamily="34" charset="0"/>
              </a:rPr>
              <a:t>VS Code - Download PS 7 and setting for terminal - AZ. modules for PS - AZ CLI extension</a:t>
            </a:r>
          </a:p>
          <a:p>
            <a:pPr algn="l"/>
            <a:endParaRPr lang="en-US" b="0" i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>
                <a:effectLst/>
                <a:latin typeface="Segoe UI" panose="020B0502040204020203" pitchFamily="34" charset="0"/>
              </a:rPr>
              <a:t>Terraform</a:t>
            </a:r>
          </a:p>
          <a:p>
            <a:pPr algn="l"/>
            <a:endParaRPr lang="en-US" b="0" i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>
                <a:effectLst/>
                <a:latin typeface="Segoe UI" panose="020B0502040204020203" pitchFamily="34" charset="0"/>
              </a:rPr>
              <a:t>PowerShell if on a Mac</a:t>
            </a:r>
          </a:p>
          <a:p>
            <a:pPr algn="l"/>
            <a:endParaRPr lang="en-US" b="0" i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>
                <a:effectLst/>
                <a:latin typeface="Segoe UI" panose="020B0502040204020203" pitchFamily="34" charset="0"/>
              </a:rPr>
              <a:t>WSL for windows - pick a </a:t>
            </a:r>
            <a:r>
              <a:rPr lang="en-US" b="0" i="0" err="1">
                <a:effectLst/>
                <a:latin typeface="Segoe UI" panose="020B0502040204020203" pitchFamily="34" charset="0"/>
              </a:rPr>
              <a:t>linux</a:t>
            </a:r>
            <a:r>
              <a:rPr lang="en-US" b="0" i="0">
                <a:effectLst/>
                <a:latin typeface="Segoe UI" panose="020B0502040204020203" pitchFamily="34" charset="0"/>
              </a:rPr>
              <a:t> version in the store.</a:t>
            </a:r>
            <a:br>
              <a:rPr lang="en-US" b="0" i="0">
                <a:effectLst/>
                <a:latin typeface="Segoe UI" panose="020B0502040204020203" pitchFamily="34" charset="0"/>
              </a:rPr>
            </a:br>
            <a:r>
              <a:rPr lang="en-US" b="0" i="0">
                <a:effectLst/>
                <a:latin typeface="Segoe UI" panose="020B0502040204020203" pitchFamily="34" charset="0"/>
                <a:hlinkClick r:id="rId3"/>
              </a:rPr>
              <a:t>https://docs.microsoft.com/en-us/windows/wsl/install-win10</a:t>
            </a:r>
            <a:endParaRPr lang="en-US" b="0" i="0">
              <a:effectLst/>
              <a:latin typeface="Segoe UI" panose="020B0502040204020203" pitchFamily="34" charset="0"/>
            </a:endParaRPr>
          </a:p>
          <a:p>
            <a:pPr algn="l"/>
            <a:br>
              <a:rPr lang="en-US" b="0" i="0">
                <a:effectLst/>
                <a:latin typeface="Segoe UI" panose="020B0502040204020203" pitchFamily="34" charset="0"/>
              </a:rPr>
            </a:br>
            <a:r>
              <a:rPr lang="en-US" b="0" i="0">
                <a:solidFill>
                  <a:srgbClr val="00B050"/>
                </a:solidFill>
                <a:effectLst/>
                <a:latin typeface="Segoe UI" panose="020B0502040204020203" pitchFamily="34" charset="0"/>
              </a:rPr>
              <a:t>dism.exe /online /enable-feature /</a:t>
            </a:r>
            <a:r>
              <a:rPr lang="en-US" b="0" i="0" err="1">
                <a:solidFill>
                  <a:srgbClr val="00B050"/>
                </a:solidFill>
                <a:effectLst/>
                <a:latin typeface="Segoe UI" panose="020B0502040204020203" pitchFamily="34" charset="0"/>
              </a:rPr>
              <a:t>featurename:Microsoft-Windows-Subsystem-Linux</a:t>
            </a:r>
            <a:r>
              <a:rPr lang="en-US" b="0" i="0">
                <a:solidFill>
                  <a:srgbClr val="00B050"/>
                </a:solidFill>
                <a:effectLst/>
                <a:latin typeface="Segoe UI" panose="020B0502040204020203" pitchFamily="34" charset="0"/>
              </a:rPr>
              <a:t> /all /</a:t>
            </a:r>
            <a:r>
              <a:rPr lang="en-US" b="0" i="0" err="1">
                <a:solidFill>
                  <a:srgbClr val="00B050"/>
                </a:solidFill>
                <a:effectLst/>
                <a:latin typeface="Segoe UI" panose="020B0502040204020203" pitchFamily="34" charset="0"/>
              </a:rPr>
              <a:t>norestart</a:t>
            </a:r>
            <a:endParaRPr lang="en-US" b="0" i="0">
              <a:solidFill>
                <a:srgbClr val="00B050"/>
              </a:solidFill>
              <a:effectLst/>
              <a:latin typeface="Segoe UI" panose="020B0502040204020203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57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728D8A-85C0-4EAA-89D5-E1A851ABEC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921" y="2801817"/>
            <a:ext cx="11200157" cy="1462088"/>
          </a:xfrm>
        </p:spPr>
        <p:txBody>
          <a:bodyPr/>
          <a:lstStyle/>
          <a:p>
            <a:r>
              <a:rPr lang="en-US">
                <a:latin typeface="Cognizant Sans" panose="02010503030202020204" pitchFamily="2" charset="77"/>
              </a:rPr>
              <a:t>Questions and Answers</a:t>
            </a:r>
            <a:endParaRPr lang="en-GB"/>
          </a:p>
        </p:txBody>
      </p:sp>
      <p:pic>
        <p:nvPicPr>
          <p:cNvPr id="2" name="Graphic 2" descr="Duck with solid fill">
            <a:extLst>
              <a:ext uri="{FF2B5EF4-FFF2-40B4-BE49-F238E27FC236}">
                <a16:creationId xmlns:a16="http://schemas.microsoft.com/office/drawing/2014/main" id="{AD63E976-1CB3-465B-9C5C-C6B142B7C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1652" y="3777521"/>
            <a:ext cx="2488367" cy="24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728D8A-85C0-4EAA-89D5-E1A851ABEC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921" y="2801817"/>
            <a:ext cx="11200157" cy="1462088"/>
          </a:xfrm>
        </p:spPr>
        <p:txBody>
          <a:bodyPr/>
          <a:lstStyle/>
          <a:p>
            <a:r>
              <a:rPr lang="en-US" sz="4000">
                <a:latin typeface="Cognizant Sans" panose="02010503030202020204" pitchFamily="2" charset="77"/>
              </a:rPr>
              <a:t>What is the Cloud Migration Center (CMC)?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58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A77ED9-EBB9-41AF-9712-78B9575C1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5734" y="287576"/>
            <a:ext cx="7266361" cy="1062989"/>
          </a:xfrm>
        </p:spPr>
        <p:txBody>
          <a:bodyPr/>
          <a:lstStyle/>
          <a:p>
            <a:r>
              <a:rPr lang="en-US" sz="2800">
                <a:latin typeface="Cognizant Sans" panose="02010503030202020204" pitchFamily="2" charset="77"/>
              </a:rPr>
              <a:t>What is the Cloud Migration Center?</a:t>
            </a:r>
            <a:endParaRPr lang="en-GB" sz="2800">
              <a:latin typeface="Cognizant Sans" panose="02010503030202020204" pitchFamily="2" charset="77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07CE88-FF2B-5443-8FB8-ACA08F786A7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35246" y="1597389"/>
            <a:ext cx="7107335" cy="4455541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gnizant Sans"/>
              </a:rPr>
              <a:t>Provide an efficient and capable team to migrate workloads and resources to Azure while saving the client time and money by utilizing tested and practiced processes</a:t>
            </a:r>
            <a:endParaRPr lang="en-US">
              <a:latin typeface="Cognizant Sans" panose="02010503030202020204" pitchFamily="2" charset="77"/>
            </a:endParaRPr>
          </a:p>
          <a:p>
            <a:pPr marL="539750" lvl="2" indent="-179705"/>
            <a:r>
              <a:rPr lang="en-US">
                <a:latin typeface="Cognizant Sans"/>
              </a:rPr>
              <a:t>Provides project planning and execution all in a service center mentality to drive down cost how?</a:t>
            </a:r>
            <a:endParaRPr lang="en-US">
              <a:latin typeface="Cognizant Sans" panose="02010503030202020204" pitchFamily="2" charset="77"/>
            </a:endParaRPr>
          </a:p>
          <a:p>
            <a:pPr marL="825500" lvl="3" indent="-285750"/>
            <a:r>
              <a:rPr lang="en-US">
                <a:latin typeface="Cognizant Sans"/>
              </a:rPr>
              <a:t>Scales with the flow of a migration so a client is paying for utilization</a:t>
            </a:r>
          </a:p>
          <a:p>
            <a:pPr marL="825500" lvl="3" indent="-285750"/>
            <a:r>
              <a:rPr lang="en-US">
                <a:latin typeface="Cognizant Sans"/>
              </a:rPr>
              <a:t>Uses standard cookie cutter process for scalability and reliability</a:t>
            </a:r>
          </a:p>
          <a:p>
            <a:pPr marL="825500" lvl="3" indent="-285750"/>
            <a:r>
              <a:rPr lang="en-US">
                <a:latin typeface="Cognizant Sans"/>
              </a:rPr>
              <a:t>Is the SME and trusted adviser for IaaS migration</a:t>
            </a:r>
          </a:p>
          <a:p>
            <a:pPr marL="825500" lvl="3" indent="-285750"/>
            <a:endParaRPr lang="en-US">
              <a:latin typeface="Cognizant Sans"/>
            </a:endParaRPr>
          </a:p>
          <a:p>
            <a:pPr marL="825500" lvl="3" indent="-285750"/>
            <a:endParaRPr lang="en-US">
              <a:latin typeface="Cognizant Sans" panose="020105030302020202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3954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728D8A-85C0-4EAA-89D5-E1A851ABEC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921" y="2801817"/>
            <a:ext cx="11200157" cy="1462088"/>
          </a:xfrm>
        </p:spPr>
        <p:txBody>
          <a:bodyPr/>
          <a:lstStyle/>
          <a:p>
            <a:r>
              <a:rPr lang="en-US">
                <a:latin typeface="Cognizant Sans" panose="02010503030202020204" pitchFamily="2" charset="77"/>
              </a:rPr>
              <a:t>Who is part of the Cloud Migration Center (CMC)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543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A77ED9-EBB9-41AF-9712-78B9575C1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5734" y="287576"/>
            <a:ext cx="7266361" cy="1062989"/>
          </a:xfrm>
        </p:spPr>
        <p:txBody>
          <a:bodyPr/>
          <a:lstStyle/>
          <a:p>
            <a:r>
              <a:rPr lang="en-US" sz="2800">
                <a:latin typeface="Cognizant Sans" panose="02010503030202020204" pitchFamily="2" charset="77"/>
              </a:rPr>
              <a:t>Who is part of the Cloud Migration Center?</a:t>
            </a:r>
            <a:endParaRPr lang="en-GB" sz="2800">
              <a:latin typeface="Cognizant Sans" panose="02010503030202020204" pitchFamily="2" charset="77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07CE88-FF2B-5443-8FB8-ACA08F786A7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55734" y="1350565"/>
            <a:ext cx="7107335" cy="4305207"/>
          </a:xfrm>
        </p:spPr>
        <p:txBody>
          <a:bodyPr anchor="t"/>
          <a:lstStyle/>
          <a:p>
            <a:pPr marL="180000" lvl="1" indent="0">
              <a:buNone/>
            </a:pPr>
            <a:r>
              <a:rPr lang="en-US" sz="2000">
                <a:latin typeface="Cognizant Sans" panose="02010503030202020204" pitchFamily="2" charset="77"/>
              </a:rPr>
              <a:t>The CMC Team is divided into PODs.  Each PODs consist of the following CMC roles:</a:t>
            </a:r>
          </a:p>
          <a:p>
            <a:pPr marL="180000" lvl="1" indent="0">
              <a:buNone/>
            </a:pPr>
            <a:endParaRPr lang="en-US" sz="1400">
              <a:solidFill>
                <a:schemeClr val="tx1"/>
              </a:solidFill>
              <a:latin typeface="Cognizant Sans" panose="02010503030202020204" pitchFamily="2" charset="77"/>
            </a:endParaRPr>
          </a:p>
          <a:p>
            <a:pPr lvl="1">
              <a:lnSpc>
                <a:spcPct val="200000"/>
              </a:lnSpc>
            </a:pPr>
            <a:r>
              <a:rPr lang="en-US" sz="2000">
                <a:solidFill>
                  <a:schemeClr val="tx1"/>
                </a:solidFill>
                <a:latin typeface="Cognizant Sans" panose="02010503030202020204" pitchFamily="2" charset="77"/>
              </a:rPr>
              <a:t>CMC Team Lead</a:t>
            </a:r>
          </a:p>
          <a:p>
            <a:pPr lvl="1">
              <a:lnSpc>
                <a:spcPct val="200000"/>
              </a:lnSpc>
            </a:pPr>
            <a:r>
              <a:rPr lang="en-US" sz="2000">
                <a:solidFill>
                  <a:schemeClr val="tx1"/>
                </a:solidFill>
                <a:latin typeface="Cognizant Sans" panose="02010503030202020204" pitchFamily="2" charset="77"/>
              </a:rPr>
              <a:t>CMC Engineer</a:t>
            </a:r>
          </a:p>
          <a:p>
            <a:pPr lvl="1">
              <a:lnSpc>
                <a:spcPct val="200000"/>
              </a:lnSpc>
            </a:pPr>
            <a:r>
              <a:rPr lang="en-US" sz="2000">
                <a:solidFill>
                  <a:schemeClr val="tx1"/>
                </a:solidFill>
                <a:latin typeface="Cognizant Sans" panose="02010503030202020204" pitchFamily="2" charset="77"/>
              </a:rPr>
              <a:t>Technical Onboarding Manager</a:t>
            </a:r>
          </a:p>
        </p:txBody>
      </p:sp>
    </p:spTree>
    <p:extLst>
      <p:ext uri="{BB962C8B-B14F-4D97-AF65-F5344CB8AC3E}">
        <p14:creationId xmlns:p14="http://schemas.microsoft.com/office/powerpoint/2010/main" val="246777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A77ED9-EBB9-41AF-9712-78B9575C1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5734" y="287576"/>
            <a:ext cx="7266361" cy="1062989"/>
          </a:xfrm>
        </p:spPr>
        <p:txBody>
          <a:bodyPr/>
          <a:lstStyle/>
          <a:p>
            <a:r>
              <a:rPr lang="en-US" sz="2800">
                <a:latin typeface="Cognizant Sans" panose="02010503030202020204" pitchFamily="2" charset="77"/>
              </a:rPr>
              <a:t>Who is part of the Cloud Migration Center?</a:t>
            </a:r>
            <a:endParaRPr lang="en-GB" sz="2800">
              <a:latin typeface="Cognizant Sans" panose="02010503030202020204" pitchFamily="2" charset="77"/>
            </a:endParaRPr>
          </a:p>
        </p:txBody>
      </p:sp>
      <p:pic>
        <p:nvPicPr>
          <p:cNvPr id="4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B5029BC-958B-402D-92AE-14C50F8C6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41" y="1401606"/>
            <a:ext cx="7157224" cy="344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35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A77ED9-EBB9-41AF-9712-78B9575C1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5734" y="287576"/>
            <a:ext cx="7266361" cy="1062989"/>
          </a:xfrm>
        </p:spPr>
        <p:txBody>
          <a:bodyPr/>
          <a:lstStyle/>
          <a:p>
            <a:r>
              <a:rPr lang="en-US" sz="2800">
                <a:latin typeface="Cognizant Sans" panose="02010503030202020204" pitchFamily="2" charset="77"/>
              </a:rPr>
              <a:t>Who is part of the Cloud Migration Center?</a:t>
            </a:r>
            <a:endParaRPr lang="en-GB" sz="2800">
              <a:latin typeface="Cognizant Sans" panose="02010503030202020204" pitchFamily="2" charset="77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07CE88-FF2B-5443-8FB8-ACA08F786A7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35246" y="1479773"/>
            <a:ext cx="7107335" cy="4752061"/>
          </a:xfrm>
        </p:spPr>
        <p:txBody>
          <a:bodyPr anchor="t"/>
          <a:lstStyle/>
          <a:p>
            <a:pPr marL="0" indent="0"/>
            <a:r>
              <a:rPr lang="en-US">
                <a:latin typeface="Cognizant Sans" panose="02010503030202020204" pitchFamily="2" charset="77"/>
              </a:rPr>
              <a:t>The CMC Team consist of the following Roles:</a:t>
            </a:r>
          </a:p>
          <a:p>
            <a:pPr marL="179705" lvl="1" indent="0">
              <a:buNone/>
            </a:pPr>
            <a:r>
              <a:rPr lang="en-US" sz="1400">
                <a:latin typeface="Cognizant Sans"/>
              </a:rPr>
              <a:t>CMC Team lead</a:t>
            </a:r>
            <a:br>
              <a:rPr lang="en-US" sz="1400">
                <a:latin typeface="Cognizant Sans" panose="02010503030202020204" pitchFamily="2" charset="77"/>
              </a:rPr>
            </a:br>
            <a:r>
              <a:rPr lang="en-US" sz="1400" b="0">
                <a:solidFill>
                  <a:schemeClr val="tx1"/>
                </a:solidFill>
                <a:latin typeface="Cognizant Sans"/>
              </a:rPr>
              <a:t>CMC Leads handle reviewing the SOW, the deliverables, and the execution plan of the project. They are also an escalation point on the project and handle forecasting with the DD/DM of CMC resources.</a:t>
            </a:r>
          </a:p>
          <a:p>
            <a:pPr marL="179705" lvl="1" indent="0">
              <a:buNone/>
            </a:pPr>
            <a:endParaRPr lang="en-US" sz="1400">
              <a:latin typeface="Cognizant Sans" panose="02010503030202020204" pitchFamily="2" charset="77"/>
            </a:endParaRPr>
          </a:p>
          <a:p>
            <a:pPr marL="179705" lvl="1" indent="0">
              <a:buNone/>
            </a:pPr>
            <a:r>
              <a:rPr lang="en-US" sz="1400">
                <a:latin typeface="Cognizant Sans"/>
              </a:rPr>
              <a:t>CMC Engineer</a:t>
            </a:r>
            <a:br>
              <a:rPr lang="en-US" sz="1400">
                <a:latin typeface="Cognizant Sans" panose="02010503030202020204" pitchFamily="2" charset="77"/>
              </a:rPr>
            </a:br>
            <a:r>
              <a:rPr lang="en-US" sz="1400" b="0">
                <a:solidFill>
                  <a:schemeClr val="tx1"/>
                </a:solidFill>
                <a:latin typeface="Cognizant Sans"/>
              </a:rPr>
              <a:t>CMC Engineer's handle the execution of the migration to the Azure Environment. They will work hand in hand with the DM/DD, Project Architect and the TOMs which also includes post support  for the client for an agreed amount of time weeks after migration.</a:t>
            </a:r>
          </a:p>
          <a:p>
            <a:pPr marL="179705" lvl="1" indent="0">
              <a:buNone/>
            </a:pPr>
            <a:br>
              <a:rPr lang="en-US" sz="1400">
                <a:latin typeface="Cognizant Sans" panose="02010503030202020204" pitchFamily="2" charset="77"/>
              </a:rPr>
            </a:br>
            <a:r>
              <a:rPr lang="en-US" sz="1400">
                <a:latin typeface="Cognizant Sans"/>
              </a:rPr>
              <a:t>Technical Onboarding Managers (TOMs)</a:t>
            </a:r>
            <a:br>
              <a:rPr lang="en-US" sz="1400">
                <a:latin typeface="Cognizant Sans" panose="02010503030202020204" pitchFamily="2" charset="77"/>
              </a:rPr>
            </a:br>
            <a:r>
              <a:rPr lang="en-US" sz="1400" b="0">
                <a:solidFill>
                  <a:schemeClr val="tx1"/>
                </a:solidFill>
                <a:latin typeface="Cognizant Sans"/>
              </a:rPr>
              <a:t>TOMs work closely with the client on gathering server requirements and ensure data integrity to ensure a clean landing of resources into Azure.</a:t>
            </a:r>
          </a:p>
        </p:txBody>
      </p:sp>
    </p:spTree>
    <p:extLst>
      <p:ext uri="{BB962C8B-B14F-4D97-AF65-F5344CB8AC3E}">
        <p14:creationId xmlns:p14="http://schemas.microsoft.com/office/powerpoint/2010/main" val="359865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A77ED9-EBB9-41AF-9712-78B9575C1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5734" y="287576"/>
            <a:ext cx="7266361" cy="1062989"/>
          </a:xfrm>
        </p:spPr>
        <p:txBody>
          <a:bodyPr vert="horz" wrap="square" lIns="36000" tIns="36000" rIns="36000" bIns="36000" rtlCol="0" anchor="t">
            <a:noAutofit/>
          </a:bodyPr>
          <a:lstStyle/>
          <a:p>
            <a:r>
              <a:rPr lang="en-US" sz="2800">
                <a:latin typeface="Cognizant Sans"/>
              </a:rPr>
              <a:t>Who does the Cloud Migration Center work with?</a:t>
            </a:r>
            <a:endParaRPr lang="en-GB" sz="2800">
              <a:latin typeface="Cognizant Sans" panose="02010503030202020204" pitchFamily="2" charset="77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07CE88-FF2B-5443-8FB8-ACA08F786A7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35246" y="1479773"/>
            <a:ext cx="7107335" cy="4752061"/>
          </a:xfrm>
        </p:spPr>
        <p:txBody>
          <a:bodyPr anchor="t"/>
          <a:lstStyle/>
          <a:p>
            <a:pPr marL="0" indent="0"/>
            <a:r>
              <a:rPr lang="en-US">
                <a:latin typeface="Cognizant Sans"/>
              </a:rPr>
              <a:t>The CMC Team typically works with the following Roles:</a:t>
            </a:r>
          </a:p>
          <a:p>
            <a:pPr marL="179705" lvl="1" indent="0">
              <a:buNone/>
            </a:pPr>
            <a:r>
              <a:rPr lang="en-US" sz="1400">
                <a:latin typeface="Cognizant Sans"/>
              </a:rPr>
              <a:t>Architect / Tech Lead</a:t>
            </a:r>
            <a:br>
              <a:rPr lang="en-US" sz="1400">
                <a:latin typeface="Cognizant Sans" panose="02010503030202020204" pitchFamily="2" charset="77"/>
              </a:rPr>
            </a:br>
            <a:r>
              <a:rPr lang="en-US" sz="1400" b="0">
                <a:solidFill>
                  <a:schemeClr val="tx1"/>
                </a:solidFill>
                <a:latin typeface="Cognizant Sans"/>
              </a:rPr>
              <a:t>Architects are staffed on CMC projects to provide technical expertise, they assist with workloads that might need more in-depth discovery, or may not be eligible for lift and shift and will need a "snow flake" approach to migration into a technology that is Azure or cloud native.</a:t>
            </a:r>
            <a:endParaRPr lang="en-US" sz="1400" b="0">
              <a:solidFill>
                <a:schemeClr val="tx1"/>
              </a:solidFill>
              <a:latin typeface="Cognizant Sans"/>
              <a:cs typeface="Arial"/>
            </a:endParaRPr>
          </a:p>
          <a:p>
            <a:pPr marL="179705" lvl="1" indent="0">
              <a:buNone/>
            </a:pPr>
            <a:r>
              <a:rPr lang="en-US" sz="1400">
                <a:latin typeface="Cognizant Sans"/>
              </a:rPr>
              <a:t>Delivery Director/Delivery Manager</a:t>
            </a:r>
            <a:br>
              <a:rPr lang="en-US" sz="1400">
                <a:latin typeface="Cognizant Sans" panose="02010503030202020204" pitchFamily="2" charset="77"/>
              </a:rPr>
            </a:br>
            <a:r>
              <a:rPr lang="en-US" sz="1400" b="0">
                <a:solidFill>
                  <a:schemeClr val="tx1"/>
                </a:solidFill>
                <a:latin typeface="Cognizant Sans"/>
              </a:rPr>
              <a:t>Organize all parties associated with the project. They maintain milestones and objectives associated with , burn vs earn, project forecasting, and ensure all partiers are delivering on their objectives. </a:t>
            </a:r>
          </a:p>
          <a:p>
            <a:pPr marL="179705" lvl="1" indent="0">
              <a:buNone/>
            </a:pPr>
            <a:br>
              <a:rPr lang="en-US" sz="1400">
                <a:latin typeface="Cognizant Sans" panose="02010503030202020204" pitchFamily="2" charset="77"/>
              </a:rPr>
            </a:br>
            <a:r>
              <a:rPr lang="en-US" sz="1400">
                <a:latin typeface="Cognizant Sans"/>
              </a:rPr>
              <a:t>Clients</a:t>
            </a:r>
            <a:br>
              <a:rPr lang="en-US" sz="1400">
                <a:latin typeface="Cognizant Sans" panose="02010503030202020204" pitchFamily="2" charset="77"/>
              </a:rPr>
            </a:br>
            <a:r>
              <a:rPr lang="en-US" sz="1400" b="0">
                <a:solidFill>
                  <a:schemeClr val="tx1"/>
                </a:solidFill>
                <a:latin typeface="Cognizant Sans"/>
              </a:rPr>
              <a:t>Who we are empowering, they typically provide a core team of stake holders that are there to assist with knowledge and understanding that is intrinsic to working and maintaining systems for their lifetimes. </a:t>
            </a:r>
          </a:p>
        </p:txBody>
      </p:sp>
    </p:spTree>
    <p:extLst>
      <p:ext uri="{BB962C8B-B14F-4D97-AF65-F5344CB8AC3E}">
        <p14:creationId xmlns:p14="http://schemas.microsoft.com/office/powerpoint/2010/main" val="11453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 Slide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BE59BEB-8D22-4E64-B842-DC579FD64519}" vid="{D38EDACE-867A-4A55-9F7F-9BBB229DA45B}"/>
    </a:ext>
  </a:extLst>
</a:theme>
</file>

<file path=ppt/theme/theme10.xml><?xml version="1.0" encoding="utf-8"?>
<a:theme xmlns:a="http://schemas.openxmlformats.org/drawingml/2006/main" name="Testimonial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BE59BEB-8D22-4E64-B842-DC579FD64519}" vid="{995A01CD-802A-41BB-A46E-A69BE4902757}"/>
    </a:ext>
  </a:extLst>
</a:theme>
</file>

<file path=ppt/theme/theme11.xml><?xml version="1.0" encoding="utf-8"?>
<a:theme xmlns:a="http://schemas.openxmlformats.org/drawingml/2006/main" name="Team Profile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BE59BEB-8D22-4E64-B842-DC579FD64519}" vid="{42E317C7-E245-45AA-A814-D2CB5F7D88BD}"/>
    </a:ext>
  </a:extLst>
</a:theme>
</file>

<file path=ppt/theme/theme12.xml><?xml version="1.0" encoding="utf-8"?>
<a:theme xmlns:a="http://schemas.openxmlformats.org/drawingml/2006/main" name="Blank Slide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BE59BEB-8D22-4E64-B842-DC579FD64519}" vid="{CC6DC096-806B-46EE-8CB6-E49BD24FBAB0}"/>
    </a:ext>
  </a:extLst>
</a:theme>
</file>

<file path=ppt/theme/theme13.xml><?xml version="1.0" encoding="utf-8"?>
<a:theme xmlns:a="http://schemas.openxmlformats.org/drawingml/2006/main" name="Blank Slides - GO Footer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BE59BEB-8D22-4E64-B842-DC579FD64519}" vid="{F43A0E11-EC66-4FEA-8C09-747AFDC27349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vider Slide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BE59BEB-8D22-4E64-B842-DC579FD64519}" vid="{9BA0548B-5D41-4D5A-8DCB-415DD2F6C466}"/>
    </a:ext>
  </a:extLst>
</a:theme>
</file>

<file path=ppt/theme/theme3.xml><?xml version="1.0" encoding="utf-8"?>
<a:theme xmlns:a="http://schemas.openxmlformats.org/drawingml/2006/main" name="Agenda Slide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BE59BEB-8D22-4E64-B842-DC579FD64519}" vid="{789106C0-D530-41A7-B3FC-5A25A4C7DBA8}"/>
    </a:ext>
  </a:extLst>
</a:theme>
</file>

<file path=ppt/theme/theme4.xml><?xml version="1.0" encoding="utf-8"?>
<a:theme xmlns:a="http://schemas.openxmlformats.org/drawingml/2006/main" name="Content Slide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BE59BEB-8D22-4E64-B842-DC579FD64519}" vid="{0F68269A-F0E0-46FC-BC8B-BB8065FC38F2}"/>
    </a:ext>
  </a:extLst>
</a:theme>
</file>

<file path=ppt/theme/theme5.xml><?xml version="1.0" encoding="utf-8"?>
<a:theme xmlns:a="http://schemas.openxmlformats.org/drawingml/2006/main" name="Content Slides - GO Footer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BE59BEB-8D22-4E64-B842-DC579FD64519}" vid="{E5A5CB17-1B6D-411F-BD41-FDBD174B4B57}"/>
    </a:ext>
  </a:extLst>
</a:theme>
</file>

<file path=ppt/theme/theme6.xml><?xml version="1.0" encoding="utf-8"?>
<a:theme xmlns:a="http://schemas.openxmlformats.org/drawingml/2006/main" name="Icon Slide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BE59BEB-8D22-4E64-B842-DC579FD64519}" vid="{1FE86158-8024-423B-8A61-11524C146B6F}"/>
    </a:ext>
  </a:extLst>
</a:theme>
</file>

<file path=ppt/theme/theme7.xml><?xml version="1.0" encoding="utf-8"?>
<a:theme xmlns:a="http://schemas.openxmlformats.org/drawingml/2006/main" name="Chart / Graph / Table Slide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BE59BEB-8D22-4E64-B842-DC579FD64519}" vid="{2751FE78-496F-44B5-84C5-F5A62E9FD8ED}"/>
    </a:ext>
  </a:extLst>
</a:theme>
</file>

<file path=ppt/theme/theme8.xml><?xml version="1.0" encoding="utf-8"?>
<a:theme xmlns:a="http://schemas.openxmlformats.org/drawingml/2006/main" name="Device Slide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BE59BEB-8D22-4E64-B842-DC579FD64519}" vid="{BF8F7620-CEEB-44C8-8BAA-2BF28C0132DC}"/>
    </a:ext>
  </a:extLst>
</a:theme>
</file>

<file path=ppt/theme/theme9.xml><?xml version="1.0" encoding="utf-8"?>
<a:theme xmlns:a="http://schemas.openxmlformats.org/drawingml/2006/main" name="Device Slides - GO Footer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BE59BEB-8D22-4E64-B842-DC579FD64519}" vid="{EF053404-7C8D-4AA7-B2CC-7EFE2B8D7EC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7F05DA607A2A4CAA5FA95AE8B6A4C4" ma:contentTypeVersion="7" ma:contentTypeDescription="Create a new document." ma:contentTypeScope="" ma:versionID="2b1de2b3930e9c636cd8b9c792a53b8e">
  <xsd:schema xmlns:xsd="http://www.w3.org/2001/XMLSchema" xmlns:xs="http://www.w3.org/2001/XMLSchema" xmlns:p="http://schemas.microsoft.com/office/2006/metadata/properties" xmlns:ns2="2c4e1b44-4198-4e94-9bea-673078799ec1" xmlns:ns3="bbc0f3e1-63d8-48db-92f9-b9c2323a3b10" targetNamespace="http://schemas.microsoft.com/office/2006/metadata/properties" ma:root="true" ma:fieldsID="7b73ca05e44a74a406f423556b9535e2" ns2:_="" ns3:_="">
    <xsd:import namespace="2c4e1b44-4198-4e94-9bea-673078799ec1"/>
    <xsd:import namespace="bbc0f3e1-63d8-48db-92f9-b9c2323a3b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4e1b44-4198-4e94-9bea-673078799e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c0f3e1-63d8-48db-92f9-b9c2323a3b10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66CDE7E-E3A1-48DF-A45D-5BAA2A76A15D}">
  <ds:schemaRefs>
    <ds:schemaRef ds:uri="2c4e1b44-4198-4e94-9bea-673078799ec1"/>
    <ds:schemaRef ds:uri="bbc0f3e1-63d8-48db-92f9-b9c2323a3b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E6E918B-F707-4DB3-AA61-9507FC24B8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037FBB-03AE-482A-90D7-3A17C32E1F11}">
  <ds:schemaRefs>
    <ds:schemaRef ds:uri="2c4e1b44-4198-4e94-9bea-673078799ec1"/>
    <ds:schemaRef ds:uri="bbc0f3e1-63d8-48db-92f9-b9c2323a3b1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Application>Microsoft Office PowerPoint</Application>
  <PresentationFormat>Widescreen</PresentationFormat>
  <Slides>23</Slides>
  <Notes>1</Notes>
  <HiddenSlides>0</HiddenSlides>
  <ScaleCrop>false</ScaleCrop>
  <HeadingPairs>
    <vt:vector size="4" baseType="variant">
      <vt:variant>
        <vt:lpstr>Theme</vt:lpstr>
      </vt:variant>
      <vt:variant>
        <vt:i4>13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Title Slides</vt:lpstr>
      <vt:lpstr>Divider Slides</vt:lpstr>
      <vt:lpstr>Agenda Slides</vt:lpstr>
      <vt:lpstr>Content Slides</vt:lpstr>
      <vt:lpstr>Content Slides - GO Footer</vt:lpstr>
      <vt:lpstr>Icon Slides</vt:lpstr>
      <vt:lpstr>Chart / Graph / Table Slides</vt:lpstr>
      <vt:lpstr>Device Slides</vt:lpstr>
      <vt:lpstr>Device Slides - GO Footer</vt:lpstr>
      <vt:lpstr>Testimonials</vt:lpstr>
      <vt:lpstr>Team Profiles</vt:lpstr>
      <vt:lpstr>Blank Slides</vt:lpstr>
      <vt:lpstr>Blank Slides - GO Footer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Lucksanalamai</dc:creator>
  <cp:revision>1</cp:revision>
  <dcterms:created xsi:type="dcterms:W3CDTF">2021-03-02T17:03:25Z</dcterms:created>
  <dcterms:modified xsi:type="dcterms:W3CDTF">2021-03-30T19:38:15Z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0x010100077F05DA607A2A4CAA5FA95AE8B6A4C4</vt:lpwstr>
  </property>
</Properties>
</file>